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89" r:id="rId3"/>
    <p:sldId id="504" r:id="rId4"/>
    <p:sldId id="491" r:id="rId5"/>
    <p:sldId id="490" r:id="rId6"/>
    <p:sldId id="428" r:id="rId7"/>
    <p:sldId id="492" r:id="rId8"/>
    <p:sldId id="423" r:id="rId9"/>
    <p:sldId id="426" r:id="rId10"/>
    <p:sldId id="358" r:id="rId11"/>
    <p:sldId id="496" r:id="rId12"/>
    <p:sldId id="497" r:id="rId13"/>
    <p:sldId id="501" r:id="rId14"/>
    <p:sldId id="416" r:id="rId15"/>
    <p:sldId id="500" r:id="rId16"/>
    <p:sldId id="498" r:id="rId17"/>
    <p:sldId id="418" r:id="rId18"/>
    <p:sldId id="493" r:id="rId19"/>
    <p:sldId id="502" r:id="rId20"/>
    <p:sldId id="5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9A137-D0E4-44AB-BEE5-BA009B85F6FB}" v="237" dt="2024-12-30T05:43:19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1992" y="-8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huram y" userId="b80aacdeef1d97bb" providerId="LiveId" clId="{53B9A137-D0E4-44AB-BEE5-BA009B85F6FB}"/>
    <pc:docChg chg="undo custSel addSld delSld modSld sldOrd">
      <pc:chgData name="raghuram y" userId="b80aacdeef1d97bb" providerId="LiveId" clId="{53B9A137-D0E4-44AB-BEE5-BA009B85F6FB}" dt="2024-12-30T05:45:24.684" v="7916" actId="1035"/>
      <pc:docMkLst>
        <pc:docMk/>
      </pc:docMkLst>
      <pc:sldChg chg="modSp mod">
        <pc:chgData name="raghuram y" userId="b80aacdeef1d97bb" providerId="LiveId" clId="{53B9A137-D0E4-44AB-BEE5-BA009B85F6FB}" dt="2024-12-30T04:23:22.144" v="5638"/>
        <pc:sldMkLst>
          <pc:docMk/>
          <pc:sldMk cId="259731703" sldId="256"/>
        </pc:sldMkLst>
        <pc:spChg chg="mod">
          <ac:chgData name="raghuram y" userId="b80aacdeef1d97bb" providerId="LiveId" clId="{53B9A137-D0E4-44AB-BEE5-BA009B85F6FB}" dt="2024-12-30T04:23:22.144" v="5638"/>
          <ac:spMkLst>
            <pc:docMk/>
            <pc:sldMk cId="259731703" sldId="256"/>
            <ac:spMk id="3" creationId="{81BAB416-B229-789F-03D1-043D21C50785}"/>
          </ac:spMkLst>
        </pc:spChg>
      </pc:sldChg>
      <pc:sldChg chg="del">
        <pc:chgData name="raghuram y" userId="b80aacdeef1d97bb" providerId="LiveId" clId="{53B9A137-D0E4-44AB-BEE5-BA009B85F6FB}" dt="2024-12-05T09:29:42.594" v="4346" actId="47"/>
        <pc:sldMkLst>
          <pc:docMk/>
          <pc:sldMk cId="0" sldId="265"/>
        </pc:sldMkLst>
      </pc:sldChg>
      <pc:sldChg chg="modSp add del mod">
        <pc:chgData name="raghuram y" userId="b80aacdeef1d97bb" providerId="LiveId" clId="{53B9A137-D0E4-44AB-BEE5-BA009B85F6FB}" dt="2024-12-30T05:22:27.305" v="7133" actId="20577"/>
        <pc:sldMkLst>
          <pc:docMk/>
          <pc:sldMk cId="0" sldId="358"/>
        </pc:sldMkLst>
        <pc:spChg chg="mod">
          <ac:chgData name="raghuram y" userId="b80aacdeef1d97bb" providerId="LiveId" clId="{53B9A137-D0E4-44AB-BEE5-BA009B85F6FB}" dt="2024-12-30T05:22:27.305" v="7133" actId="20577"/>
          <ac:spMkLst>
            <pc:docMk/>
            <pc:sldMk cId="0" sldId="358"/>
            <ac:spMk id="75779" creationId="{75ECE534-0224-10AD-5D7A-BB60F12C0A6A}"/>
          </ac:spMkLst>
        </pc:spChg>
        <pc:spChg chg="mod">
          <ac:chgData name="raghuram y" userId="b80aacdeef1d97bb" providerId="LiveId" clId="{53B9A137-D0E4-44AB-BEE5-BA009B85F6FB}" dt="2024-12-05T06:44:34.640" v="2869" actId="20577"/>
          <ac:spMkLst>
            <pc:docMk/>
            <pc:sldMk cId="0" sldId="358"/>
            <ac:spMk id="128002" creationId="{6D5A2C69-2D31-7DBA-B3C0-EB44C110F3DE}"/>
          </ac:spMkLst>
        </pc:spChg>
      </pc:sldChg>
      <pc:sldChg chg="del">
        <pc:chgData name="raghuram y" userId="b80aacdeef1d97bb" providerId="LiveId" clId="{53B9A137-D0E4-44AB-BEE5-BA009B85F6FB}" dt="2024-12-05T09:30:24.229" v="4347" actId="47"/>
        <pc:sldMkLst>
          <pc:docMk/>
          <pc:sldMk cId="0" sldId="381"/>
        </pc:sldMkLst>
      </pc:sldChg>
      <pc:sldChg chg="del">
        <pc:chgData name="raghuram y" userId="b80aacdeef1d97bb" providerId="LiveId" clId="{53B9A137-D0E4-44AB-BEE5-BA009B85F6FB}" dt="2024-11-29T07:40:22.902" v="0" actId="47"/>
        <pc:sldMkLst>
          <pc:docMk/>
          <pc:sldMk cId="0" sldId="412"/>
        </pc:sldMkLst>
      </pc:sldChg>
      <pc:sldChg chg="addSp delSp modSp add del mod">
        <pc:chgData name="raghuram y" userId="b80aacdeef1d97bb" providerId="LiveId" clId="{53B9A137-D0E4-44AB-BEE5-BA009B85F6FB}" dt="2024-12-30T05:28:04.389" v="7384" actId="1037"/>
        <pc:sldMkLst>
          <pc:docMk/>
          <pc:sldMk cId="0" sldId="416"/>
        </pc:sldMkLst>
        <pc:spChg chg="mod">
          <ac:chgData name="raghuram y" userId="b80aacdeef1d97bb" providerId="LiveId" clId="{53B9A137-D0E4-44AB-BEE5-BA009B85F6FB}" dt="2024-12-30T05:26:58.894" v="7260" actId="1036"/>
          <ac:spMkLst>
            <pc:docMk/>
            <pc:sldMk cId="0" sldId="416"/>
            <ac:spMk id="194563" creationId="{184E3EDA-6F86-7A72-0489-8EE962E0A1D2}"/>
          </ac:spMkLst>
        </pc:spChg>
        <pc:picChg chg="add mod ord">
          <ac:chgData name="raghuram y" userId="b80aacdeef1d97bb" providerId="LiveId" clId="{53B9A137-D0E4-44AB-BEE5-BA009B85F6FB}" dt="2024-12-30T05:28:04.389" v="7384" actId="1037"/>
          <ac:picMkLst>
            <pc:docMk/>
            <pc:sldMk cId="0" sldId="416"/>
            <ac:picMk id="3" creationId="{808E166D-AD34-7997-A4B7-CE201ACAEE0D}"/>
          </ac:picMkLst>
        </pc:picChg>
      </pc:sldChg>
      <pc:sldChg chg="modSp add del mod">
        <pc:chgData name="raghuram y" userId="b80aacdeef1d97bb" providerId="LiveId" clId="{53B9A137-D0E4-44AB-BEE5-BA009B85F6FB}" dt="2024-12-30T05:44:46.501" v="7898" actId="47"/>
        <pc:sldMkLst>
          <pc:docMk/>
          <pc:sldMk cId="0" sldId="417"/>
        </pc:sldMkLst>
        <pc:spChg chg="mod">
          <ac:chgData name="raghuram y" userId="b80aacdeef1d97bb" providerId="LiveId" clId="{53B9A137-D0E4-44AB-BEE5-BA009B85F6FB}" dt="2024-12-30T05:28:22.046" v="7386" actId="404"/>
          <ac:spMkLst>
            <pc:docMk/>
            <pc:sldMk cId="0" sldId="417"/>
            <ac:spMk id="195587" creationId="{60E1DDED-0525-79F0-9303-A757A692C157}"/>
          </ac:spMkLst>
        </pc:spChg>
        <pc:picChg chg="mod">
          <ac:chgData name="raghuram y" userId="b80aacdeef1d97bb" providerId="LiveId" clId="{53B9A137-D0E4-44AB-BEE5-BA009B85F6FB}" dt="2024-12-30T05:27:46.620" v="7367" actId="1076"/>
          <ac:picMkLst>
            <pc:docMk/>
            <pc:sldMk cId="0" sldId="417"/>
            <ac:picMk id="77826" creationId="{A93B9D79-5AAA-9779-1CA5-00DF11A56887}"/>
          </ac:picMkLst>
        </pc:picChg>
      </pc:sldChg>
      <pc:sldChg chg="addSp delSp modSp mod modClrScheme chgLayout">
        <pc:chgData name="raghuram y" userId="b80aacdeef1d97bb" providerId="LiveId" clId="{53B9A137-D0E4-44AB-BEE5-BA009B85F6FB}" dt="2024-12-30T05:43:40.045" v="7893" actId="404"/>
        <pc:sldMkLst>
          <pc:docMk/>
          <pc:sldMk cId="0" sldId="418"/>
        </pc:sldMkLst>
        <pc:spChg chg="add mod ord">
          <ac:chgData name="raghuram y" userId="b80aacdeef1d97bb" providerId="LiveId" clId="{53B9A137-D0E4-44AB-BEE5-BA009B85F6FB}" dt="2024-12-30T05:43:10.649" v="7852" actId="1038"/>
          <ac:spMkLst>
            <pc:docMk/>
            <pc:sldMk cId="0" sldId="418"/>
            <ac:spMk id="2" creationId="{4BAC0AE6-0FC6-1610-4C59-809421CAD5BD}"/>
          </ac:spMkLst>
        </pc:spChg>
        <pc:spChg chg="add mod">
          <ac:chgData name="raghuram y" userId="b80aacdeef1d97bb" providerId="LiveId" clId="{53B9A137-D0E4-44AB-BEE5-BA009B85F6FB}" dt="2024-12-30T05:43:40.045" v="7893" actId="404"/>
          <ac:spMkLst>
            <pc:docMk/>
            <pc:sldMk cId="0" sldId="418"/>
            <ac:spMk id="4" creationId="{6745A13E-68CF-167D-5A56-9486CAB2E7CD}"/>
          </ac:spMkLst>
        </pc:spChg>
        <pc:picChg chg="add mod">
          <ac:chgData name="raghuram y" userId="b80aacdeef1d97bb" providerId="LiveId" clId="{53B9A137-D0E4-44AB-BEE5-BA009B85F6FB}" dt="2024-12-30T05:43:19.331" v="7867" actId="1038"/>
          <ac:picMkLst>
            <pc:docMk/>
            <pc:sldMk cId="0" sldId="418"/>
            <ac:picMk id="3" creationId="{F9E2C95C-7A7D-8370-11A8-92ADFF759AC5}"/>
          </ac:picMkLst>
        </pc:picChg>
        <pc:picChg chg="mod">
          <ac:chgData name="raghuram y" userId="b80aacdeef1d97bb" providerId="LiveId" clId="{53B9A137-D0E4-44AB-BEE5-BA009B85F6FB}" dt="2024-12-30T05:41:29.473" v="7697" actId="1076"/>
          <ac:picMkLst>
            <pc:docMk/>
            <pc:sldMk cId="0" sldId="418"/>
            <ac:picMk id="78850" creationId="{7264FA53-E7A3-261A-84DA-CB86FF78CCEF}"/>
          </ac:picMkLst>
        </pc:picChg>
      </pc:sldChg>
      <pc:sldChg chg="addSp delSp modSp del mod ord modClrScheme chgLayout">
        <pc:chgData name="raghuram y" userId="b80aacdeef1d97bb" providerId="LiveId" clId="{53B9A137-D0E4-44AB-BEE5-BA009B85F6FB}" dt="2024-12-05T08:28:55.907" v="3700" actId="47"/>
        <pc:sldMkLst>
          <pc:docMk/>
          <pc:sldMk cId="0" sldId="419"/>
        </pc:sldMkLst>
      </pc:sldChg>
      <pc:sldChg chg="addSp delSp modSp mod ord modClrScheme chgLayout modNotes">
        <pc:chgData name="raghuram y" userId="b80aacdeef1d97bb" providerId="LiveId" clId="{53B9A137-D0E4-44AB-BEE5-BA009B85F6FB}" dt="2024-12-30T05:12:44.950" v="6866" actId="20577"/>
        <pc:sldMkLst>
          <pc:docMk/>
          <pc:sldMk cId="0" sldId="423"/>
        </pc:sldMkLst>
        <pc:spChg chg="add mod">
          <ac:chgData name="raghuram y" userId="b80aacdeef1d97bb" providerId="LiveId" clId="{53B9A137-D0E4-44AB-BEE5-BA009B85F6FB}" dt="2024-12-30T05:12:44.950" v="6866" actId="20577"/>
          <ac:spMkLst>
            <pc:docMk/>
            <pc:sldMk cId="0" sldId="423"/>
            <ac:spMk id="2" creationId="{C36B8BD9-DDAA-2C82-5CD6-4F36BAEFC373}"/>
          </ac:spMkLst>
        </pc:spChg>
        <pc:spChg chg="add mod ord">
          <ac:chgData name="raghuram y" userId="b80aacdeef1d97bb" providerId="LiveId" clId="{53B9A137-D0E4-44AB-BEE5-BA009B85F6FB}" dt="2024-12-30T05:09:41.726" v="6815" actId="6549"/>
          <ac:spMkLst>
            <pc:docMk/>
            <pc:sldMk cId="0" sldId="423"/>
            <ac:spMk id="4" creationId="{77A098A5-7771-0C6A-14F3-D1A3E16AD995}"/>
          </ac:spMkLst>
        </pc:spChg>
        <pc:spChg chg="add mod">
          <ac:chgData name="raghuram y" userId="b80aacdeef1d97bb" providerId="LiveId" clId="{53B9A137-D0E4-44AB-BEE5-BA009B85F6FB}" dt="2024-11-29T08:45:41.218" v="1873" actId="6549"/>
          <ac:spMkLst>
            <pc:docMk/>
            <pc:sldMk cId="0" sldId="423"/>
            <ac:spMk id="5" creationId="{AE1330E1-773E-8BDE-97EE-EB1F7F53BBC8}"/>
          </ac:spMkLst>
        </pc:spChg>
        <pc:graphicFrameChg chg="mod ord">
          <ac:chgData name="raghuram y" userId="b80aacdeef1d97bb" providerId="LiveId" clId="{53B9A137-D0E4-44AB-BEE5-BA009B85F6FB}" dt="2024-11-29T08:45:31.465" v="1866"/>
          <ac:graphicFrameMkLst>
            <pc:docMk/>
            <pc:sldMk cId="0" sldId="423"/>
            <ac:graphicFrameMk id="9218" creationId="{96D839EC-5CAE-7FC2-0988-51D7A290C1A5}"/>
          </ac:graphicFrameMkLst>
        </pc:graphicFrameChg>
      </pc:sldChg>
      <pc:sldChg chg="addSp delSp modSp mod ord modNotes">
        <pc:chgData name="raghuram y" userId="b80aacdeef1d97bb" providerId="LiveId" clId="{53B9A137-D0E4-44AB-BEE5-BA009B85F6FB}" dt="2024-12-30T05:20:06.463" v="7066" actId="20577"/>
        <pc:sldMkLst>
          <pc:docMk/>
          <pc:sldMk cId="0" sldId="426"/>
        </pc:sldMkLst>
        <pc:spChg chg="add mod">
          <ac:chgData name="raghuram y" userId="b80aacdeef1d97bb" providerId="LiveId" clId="{53B9A137-D0E4-44AB-BEE5-BA009B85F6FB}" dt="2024-12-06T07:38:14.343" v="5501" actId="13926"/>
          <ac:spMkLst>
            <pc:docMk/>
            <pc:sldMk cId="0" sldId="426"/>
            <ac:spMk id="2" creationId="{D9F1F0F7-C377-7AF3-171A-6388824338F2}"/>
          </ac:spMkLst>
        </pc:spChg>
        <pc:spChg chg="add mod">
          <ac:chgData name="raghuram y" userId="b80aacdeef1d97bb" providerId="LiveId" clId="{53B9A137-D0E4-44AB-BEE5-BA009B85F6FB}" dt="2024-12-30T05:12:06.324" v="6845" actId="404"/>
          <ac:spMkLst>
            <pc:docMk/>
            <pc:sldMk cId="0" sldId="426"/>
            <ac:spMk id="3" creationId="{4D141606-3576-7814-267F-E132DAD6DE38}"/>
          </ac:spMkLst>
        </pc:spChg>
        <pc:spChg chg="add mod">
          <ac:chgData name="raghuram y" userId="b80aacdeef1d97bb" providerId="LiveId" clId="{53B9A137-D0E4-44AB-BEE5-BA009B85F6FB}" dt="2024-12-05T06:41:18.429" v="2834" actId="1036"/>
          <ac:spMkLst>
            <pc:docMk/>
            <pc:sldMk cId="0" sldId="426"/>
            <ac:spMk id="4" creationId="{6909AA21-1BFE-BED4-C830-16D8503A4CA5}"/>
          </ac:spMkLst>
        </pc:spChg>
        <pc:graphicFrameChg chg="mod">
          <ac:chgData name="raghuram y" userId="b80aacdeef1d97bb" providerId="LiveId" clId="{53B9A137-D0E4-44AB-BEE5-BA009B85F6FB}" dt="2024-11-29T08:51:06.904" v="2009"/>
          <ac:graphicFrameMkLst>
            <pc:docMk/>
            <pc:sldMk cId="0" sldId="426"/>
            <ac:graphicFrameMk id="10242" creationId="{604FE78B-90F3-5D0B-F606-95E427A0F262}"/>
          </ac:graphicFrameMkLst>
        </pc:graphicFrameChg>
      </pc:sldChg>
      <pc:sldChg chg="modSp mod ord chgLayout">
        <pc:chgData name="raghuram y" userId="b80aacdeef1d97bb" providerId="LiveId" clId="{53B9A137-D0E4-44AB-BEE5-BA009B85F6FB}" dt="2024-12-30T04:46:20.168" v="6204" actId="6549"/>
        <pc:sldMkLst>
          <pc:docMk/>
          <pc:sldMk cId="0" sldId="428"/>
        </pc:sldMkLst>
        <pc:spChg chg="mod ord">
          <ac:chgData name="raghuram y" userId="b80aacdeef1d97bb" providerId="LiveId" clId="{53B9A137-D0E4-44AB-BEE5-BA009B85F6FB}" dt="2024-12-30T04:46:20.168" v="6204" actId="6549"/>
          <ac:spMkLst>
            <pc:docMk/>
            <pc:sldMk cId="0" sldId="428"/>
            <ac:spMk id="80899" creationId="{74C77B56-2931-E932-3C48-10D527F05DCA}"/>
          </ac:spMkLst>
        </pc:spChg>
        <pc:spChg chg="mod ord">
          <ac:chgData name="raghuram y" userId="b80aacdeef1d97bb" providerId="LiveId" clId="{53B9A137-D0E4-44AB-BEE5-BA009B85F6FB}" dt="2024-12-30T04:44:40.614" v="6174" actId="20577"/>
          <ac:spMkLst>
            <pc:docMk/>
            <pc:sldMk cId="0" sldId="428"/>
            <ac:spMk id="207874" creationId="{A621502C-D272-06BA-DCA7-0AF32501DD4E}"/>
          </ac:spMkLst>
        </pc:spChg>
      </pc:sldChg>
      <pc:sldChg chg="del">
        <pc:chgData name="raghuram y" userId="b80aacdeef1d97bb" providerId="LiveId" clId="{53B9A137-D0E4-44AB-BEE5-BA009B85F6FB}" dt="2024-12-05T09:29:39.274" v="4344" actId="47"/>
        <pc:sldMkLst>
          <pc:docMk/>
          <pc:sldMk cId="0" sldId="429"/>
        </pc:sldMkLst>
      </pc:sldChg>
      <pc:sldChg chg="del">
        <pc:chgData name="raghuram y" userId="b80aacdeef1d97bb" providerId="LiveId" clId="{53B9A137-D0E4-44AB-BEE5-BA009B85F6FB}" dt="2024-12-05T09:29:41.091" v="4345" actId="47"/>
        <pc:sldMkLst>
          <pc:docMk/>
          <pc:sldMk cId="0" sldId="430"/>
        </pc:sldMkLst>
      </pc:sldChg>
      <pc:sldChg chg="del">
        <pc:chgData name="raghuram y" userId="b80aacdeef1d97bb" providerId="LiveId" clId="{53B9A137-D0E4-44AB-BEE5-BA009B85F6FB}" dt="2024-11-29T09:47:31.273" v="2340" actId="47"/>
        <pc:sldMkLst>
          <pc:docMk/>
          <pc:sldMk cId="0" sldId="433"/>
        </pc:sldMkLst>
      </pc:sldChg>
      <pc:sldChg chg="del">
        <pc:chgData name="raghuram y" userId="b80aacdeef1d97bb" providerId="LiveId" clId="{53B9A137-D0E4-44AB-BEE5-BA009B85F6FB}" dt="2024-11-29T09:47:34.677" v="2341" actId="47"/>
        <pc:sldMkLst>
          <pc:docMk/>
          <pc:sldMk cId="0" sldId="434"/>
        </pc:sldMkLst>
      </pc:sldChg>
      <pc:sldChg chg="del">
        <pc:chgData name="raghuram y" userId="b80aacdeef1d97bb" providerId="LiveId" clId="{53B9A137-D0E4-44AB-BEE5-BA009B85F6FB}" dt="2024-12-05T09:30:25.314" v="4348" actId="47"/>
        <pc:sldMkLst>
          <pc:docMk/>
          <pc:sldMk cId="0" sldId="480"/>
        </pc:sldMkLst>
      </pc:sldChg>
      <pc:sldChg chg="modSp del mod">
        <pc:chgData name="raghuram y" userId="b80aacdeef1d97bb" providerId="LiveId" clId="{53B9A137-D0E4-44AB-BEE5-BA009B85F6FB}" dt="2024-12-06T05:48:23.006" v="4861" actId="47"/>
        <pc:sldMkLst>
          <pc:docMk/>
          <pc:sldMk cId="0" sldId="488"/>
        </pc:sldMkLst>
      </pc:sldChg>
      <pc:sldChg chg="modSp new mod">
        <pc:chgData name="raghuram y" userId="b80aacdeef1d97bb" providerId="LiveId" clId="{53B9A137-D0E4-44AB-BEE5-BA009B85F6FB}" dt="2024-12-30T05:20:56.897" v="7076" actId="20577"/>
        <pc:sldMkLst>
          <pc:docMk/>
          <pc:sldMk cId="2777543166" sldId="489"/>
        </pc:sldMkLst>
        <pc:spChg chg="mod">
          <ac:chgData name="raghuram y" userId="b80aacdeef1d97bb" providerId="LiveId" clId="{53B9A137-D0E4-44AB-BEE5-BA009B85F6FB}" dt="2024-12-30T04:23:48.212" v="5646" actId="20577"/>
          <ac:spMkLst>
            <pc:docMk/>
            <pc:sldMk cId="2777543166" sldId="489"/>
            <ac:spMk id="2" creationId="{5C2E7F89-FD18-7F2A-A978-5DC92B1B1EF5}"/>
          </ac:spMkLst>
        </pc:spChg>
        <pc:spChg chg="mod">
          <ac:chgData name="raghuram y" userId="b80aacdeef1d97bb" providerId="LiveId" clId="{53B9A137-D0E4-44AB-BEE5-BA009B85F6FB}" dt="2024-12-30T05:20:56.897" v="7076" actId="20577"/>
          <ac:spMkLst>
            <pc:docMk/>
            <pc:sldMk cId="2777543166" sldId="489"/>
            <ac:spMk id="3" creationId="{6EBB80E5-9182-91BE-721C-67913326CD73}"/>
          </ac:spMkLst>
        </pc:spChg>
      </pc:sldChg>
      <pc:sldChg chg="modSp new mod modNotes">
        <pc:chgData name="raghuram y" userId="b80aacdeef1d97bb" providerId="LiveId" clId="{53B9A137-D0E4-44AB-BEE5-BA009B85F6FB}" dt="2024-12-30T04:51:27.319" v="6324" actId="20577"/>
        <pc:sldMkLst>
          <pc:docMk/>
          <pc:sldMk cId="2314358875" sldId="490"/>
        </pc:sldMkLst>
        <pc:spChg chg="mod">
          <ac:chgData name="raghuram y" userId="b80aacdeef1d97bb" providerId="LiveId" clId="{53B9A137-D0E4-44AB-BEE5-BA009B85F6FB}" dt="2024-11-29T07:53:42.281" v="179" actId="20577"/>
          <ac:spMkLst>
            <pc:docMk/>
            <pc:sldMk cId="2314358875" sldId="490"/>
            <ac:spMk id="2" creationId="{2A1D48C7-5597-8035-3C3C-29FFBF35A265}"/>
          </ac:spMkLst>
        </pc:spChg>
        <pc:spChg chg="mod">
          <ac:chgData name="raghuram y" userId="b80aacdeef1d97bb" providerId="LiveId" clId="{53B9A137-D0E4-44AB-BEE5-BA009B85F6FB}" dt="2024-12-30T04:38:41.877" v="6000" actId="20577"/>
          <ac:spMkLst>
            <pc:docMk/>
            <pc:sldMk cId="2314358875" sldId="490"/>
            <ac:spMk id="3" creationId="{34FFC33E-B885-8FB7-C7AE-81DDCB121FC2}"/>
          </ac:spMkLst>
        </pc:spChg>
      </pc:sldChg>
      <pc:sldChg chg="modSp new mod modNotes modNotesTx">
        <pc:chgData name="raghuram y" userId="b80aacdeef1d97bb" providerId="LiveId" clId="{53B9A137-D0E4-44AB-BEE5-BA009B85F6FB}" dt="2024-12-30T04:36:27.776" v="5965" actId="6549"/>
        <pc:sldMkLst>
          <pc:docMk/>
          <pc:sldMk cId="2114301663" sldId="491"/>
        </pc:sldMkLst>
        <pc:spChg chg="mod">
          <ac:chgData name="raghuram y" userId="b80aacdeef1d97bb" providerId="LiveId" clId="{53B9A137-D0E4-44AB-BEE5-BA009B85F6FB}" dt="2024-11-29T08:14:37.327" v="855" actId="20577"/>
          <ac:spMkLst>
            <pc:docMk/>
            <pc:sldMk cId="2114301663" sldId="491"/>
            <ac:spMk id="2" creationId="{54041694-5889-EB06-2CC6-BA959EEE49C0}"/>
          </ac:spMkLst>
        </pc:spChg>
        <pc:spChg chg="mod">
          <ac:chgData name="raghuram y" userId="b80aacdeef1d97bb" providerId="LiveId" clId="{53B9A137-D0E4-44AB-BEE5-BA009B85F6FB}" dt="2024-12-30T04:31:55.937" v="5809" actId="6549"/>
          <ac:spMkLst>
            <pc:docMk/>
            <pc:sldMk cId="2114301663" sldId="491"/>
            <ac:spMk id="3" creationId="{554758EC-CCD6-06DC-F1E4-299639C1D2C0}"/>
          </ac:spMkLst>
        </pc:spChg>
      </pc:sldChg>
      <pc:sldChg chg="addSp delSp modSp new mod modClrScheme chgLayout">
        <pc:chgData name="raghuram y" userId="b80aacdeef1d97bb" providerId="LiveId" clId="{53B9A137-D0E4-44AB-BEE5-BA009B85F6FB}" dt="2024-12-30T04:47:12.213" v="6232" actId="20577"/>
        <pc:sldMkLst>
          <pc:docMk/>
          <pc:sldMk cId="3918015641" sldId="492"/>
        </pc:sldMkLst>
        <pc:spChg chg="add mod ord">
          <ac:chgData name="raghuram y" userId="b80aacdeef1d97bb" providerId="LiveId" clId="{53B9A137-D0E4-44AB-BEE5-BA009B85F6FB}" dt="2024-12-30T04:46:51.138" v="6205" actId="700"/>
          <ac:spMkLst>
            <pc:docMk/>
            <pc:sldMk cId="3918015641" sldId="492"/>
            <ac:spMk id="2" creationId="{5DFB523E-764D-F060-72C0-968DF9F0115C}"/>
          </ac:spMkLst>
        </pc:spChg>
        <pc:spChg chg="add mod ord">
          <ac:chgData name="raghuram y" userId="b80aacdeef1d97bb" providerId="LiveId" clId="{53B9A137-D0E4-44AB-BEE5-BA009B85F6FB}" dt="2024-12-30T04:47:12.213" v="6232" actId="20577"/>
          <ac:spMkLst>
            <pc:docMk/>
            <pc:sldMk cId="3918015641" sldId="492"/>
            <ac:spMk id="4" creationId="{2F4FF547-8B42-6324-BB46-F98699766FE7}"/>
          </ac:spMkLst>
        </pc:spChg>
      </pc:sldChg>
      <pc:sldChg chg="addSp delSp modSp new mod ord chgLayout">
        <pc:chgData name="raghuram y" userId="b80aacdeef1d97bb" providerId="LiveId" clId="{53B9A137-D0E4-44AB-BEE5-BA009B85F6FB}" dt="2024-12-30T05:33:56.691" v="7683" actId="1037"/>
        <pc:sldMkLst>
          <pc:docMk/>
          <pc:sldMk cId="3145690344" sldId="493"/>
        </pc:sldMkLst>
        <pc:spChg chg="add mod ord">
          <ac:chgData name="raghuram y" userId="b80aacdeef1d97bb" providerId="LiveId" clId="{53B9A137-D0E4-44AB-BEE5-BA009B85F6FB}" dt="2024-12-30T05:33:47.877" v="7670" actId="1038"/>
          <ac:spMkLst>
            <pc:docMk/>
            <pc:sldMk cId="3145690344" sldId="493"/>
            <ac:spMk id="4" creationId="{FE8C2732-C667-3910-899F-E4180EA3E9D7}"/>
          </ac:spMkLst>
        </pc:spChg>
        <pc:picChg chg="add mod">
          <ac:chgData name="raghuram y" userId="b80aacdeef1d97bb" providerId="LiveId" clId="{53B9A137-D0E4-44AB-BEE5-BA009B85F6FB}" dt="2024-12-30T05:33:56.691" v="7683" actId="1037"/>
          <ac:picMkLst>
            <pc:docMk/>
            <pc:sldMk cId="3145690344" sldId="493"/>
            <ac:picMk id="7" creationId="{777E5CA9-1B58-6A98-DC44-14C0C65D01F9}"/>
          </ac:picMkLst>
        </pc:picChg>
      </pc:sldChg>
      <pc:sldChg chg="addSp delSp modSp del mod modClrScheme chgLayout">
        <pc:chgData name="raghuram y" userId="b80aacdeef1d97bb" providerId="LiveId" clId="{53B9A137-D0E4-44AB-BEE5-BA009B85F6FB}" dt="2024-12-30T05:43:58.596" v="7897" actId="47"/>
        <pc:sldMkLst>
          <pc:docMk/>
          <pc:sldMk cId="119405767" sldId="494"/>
        </pc:sldMkLst>
        <pc:spChg chg="add mod ord">
          <ac:chgData name="raghuram y" userId="b80aacdeef1d97bb" providerId="LiveId" clId="{53B9A137-D0E4-44AB-BEE5-BA009B85F6FB}" dt="2024-12-30T05:42:06.230" v="7702" actId="404"/>
          <ac:spMkLst>
            <pc:docMk/>
            <pc:sldMk cId="119405767" sldId="494"/>
            <ac:spMk id="2" creationId="{0FB70A2A-7DA0-2818-B925-BDEE8B1A09EB}"/>
          </ac:spMkLst>
        </pc:spChg>
      </pc:sldChg>
      <pc:sldChg chg="addSp delSp modSp new del mod modClrScheme chgLayout">
        <pc:chgData name="raghuram y" userId="b80aacdeef1d97bb" providerId="LiveId" clId="{53B9A137-D0E4-44AB-BEE5-BA009B85F6FB}" dt="2024-12-30T05:40:27.708" v="7694" actId="47"/>
        <pc:sldMkLst>
          <pc:docMk/>
          <pc:sldMk cId="4220739186" sldId="495"/>
        </pc:sldMkLst>
        <pc:spChg chg="add mod ord">
          <ac:chgData name="raghuram y" userId="b80aacdeef1d97bb" providerId="LiveId" clId="{53B9A137-D0E4-44AB-BEE5-BA009B85F6FB}" dt="2024-12-30T05:39:48.547" v="7692" actId="1076"/>
          <ac:spMkLst>
            <pc:docMk/>
            <pc:sldMk cId="4220739186" sldId="495"/>
            <ac:spMk id="2" creationId="{983176E6-81E5-052B-F34E-B22DA267C768}"/>
          </ac:spMkLst>
        </pc:spChg>
        <pc:picChg chg="add mod">
          <ac:chgData name="raghuram y" userId="b80aacdeef1d97bb" providerId="LiveId" clId="{53B9A137-D0E4-44AB-BEE5-BA009B85F6FB}" dt="2024-12-30T05:39:53.217" v="7693" actId="14100"/>
          <ac:picMkLst>
            <pc:docMk/>
            <pc:sldMk cId="4220739186" sldId="495"/>
            <ac:picMk id="5" creationId="{D9801BA0-9ED2-0FB4-EB3B-E0CC7AF9BC04}"/>
          </ac:picMkLst>
        </pc:picChg>
      </pc:sldChg>
      <pc:sldChg chg="addSp delSp modSp new add del mod">
        <pc:chgData name="raghuram y" userId="b80aacdeef1d97bb" providerId="LiveId" clId="{53B9A137-D0E4-44AB-BEE5-BA009B85F6FB}" dt="2024-12-29T07:31:59.834" v="5613" actId="47"/>
        <pc:sldMkLst>
          <pc:docMk/>
          <pc:sldMk cId="2536898037" sldId="496"/>
        </pc:sldMkLst>
        <pc:graphicFrameChg chg="add mod">
          <ac:chgData name="raghuram y" userId="b80aacdeef1d97bb" providerId="LiveId" clId="{53B9A137-D0E4-44AB-BEE5-BA009B85F6FB}" dt="2024-12-05T08:18:54.417" v="3497" actId="1076"/>
          <ac:graphicFrameMkLst>
            <pc:docMk/>
            <pc:sldMk cId="2536898037" sldId="496"/>
            <ac:graphicFrameMk id="4" creationId="{0533FD5E-4D49-A4AE-1CE9-F4AB3FD9763D}"/>
          </ac:graphicFrameMkLst>
        </pc:graphicFrameChg>
      </pc:sldChg>
      <pc:sldChg chg="modSp new add del mod">
        <pc:chgData name="raghuram y" userId="b80aacdeef1d97bb" providerId="LiveId" clId="{53B9A137-D0E4-44AB-BEE5-BA009B85F6FB}" dt="2024-12-29T07:31:58.074" v="5612" actId="47"/>
        <pc:sldMkLst>
          <pc:docMk/>
          <pc:sldMk cId="949433751" sldId="497"/>
        </pc:sldMkLst>
        <pc:spChg chg="mod">
          <ac:chgData name="raghuram y" userId="b80aacdeef1d97bb" providerId="LiveId" clId="{53B9A137-D0E4-44AB-BEE5-BA009B85F6FB}" dt="2024-12-05T08:29:39.086" v="3732" actId="20577"/>
          <ac:spMkLst>
            <pc:docMk/>
            <pc:sldMk cId="949433751" sldId="497"/>
            <ac:spMk id="2" creationId="{FAD67C38-D320-E26F-44FB-A7D02E4D3EA5}"/>
          </ac:spMkLst>
        </pc:spChg>
        <pc:spChg chg="mod">
          <ac:chgData name="raghuram y" userId="b80aacdeef1d97bb" providerId="LiveId" clId="{53B9A137-D0E4-44AB-BEE5-BA009B85F6FB}" dt="2024-12-06T07:31:43.811" v="5405" actId="20577"/>
          <ac:spMkLst>
            <pc:docMk/>
            <pc:sldMk cId="949433751" sldId="497"/>
            <ac:spMk id="3" creationId="{92D376FC-021A-1200-B3F2-C0C7ACFAF8DD}"/>
          </ac:spMkLst>
        </pc:spChg>
      </pc:sldChg>
      <pc:sldChg chg="addSp modSp new mod">
        <pc:chgData name="raghuram y" userId="b80aacdeef1d97bb" providerId="LiveId" clId="{53B9A137-D0E4-44AB-BEE5-BA009B85F6FB}" dt="2024-12-30T05:31:29.148" v="7503" actId="1036"/>
        <pc:sldMkLst>
          <pc:docMk/>
          <pc:sldMk cId="385105189" sldId="498"/>
        </pc:sldMkLst>
        <pc:spChg chg="mod ord">
          <ac:chgData name="raghuram y" userId="b80aacdeef1d97bb" providerId="LiveId" clId="{53B9A137-D0E4-44AB-BEE5-BA009B85F6FB}" dt="2024-12-30T05:31:29.148" v="7503" actId="1036"/>
          <ac:spMkLst>
            <pc:docMk/>
            <pc:sldMk cId="385105189" sldId="498"/>
            <ac:spMk id="2" creationId="{3BBDF6BF-2813-FC14-3765-CF738C92448F}"/>
          </ac:spMkLst>
        </pc:spChg>
        <pc:graphicFrameChg chg="add mod">
          <ac:chgData name="raghuram y" userId="b80aacdeef1d97bb" providerId="LiveId" clId="{53B9A137-D0E4-44AB-BEE5-BA009B85F6FB}" dt="2024-12-30T05:31:06.706" v="7426" actId="14100"/>
          <ac:graphicFrameMkLst>
            <pc:docMk/>
            <pc:sldMk cId="385105189" sldId="498"/>
            <ac:graphicFrameMk id="3" creationId="{96D49872-3086-3B49-0211-0124FE103E76}"/>
          </ac:graphicFrameMkLst>
        </pc:graphicFrameChg>
      </pc:sldChg>
      <pc:sldChg chg="new del">
        <pc:chgData name="raghuram y" userId="b80aacdeef1d97bb" providerId="LiveId" clId="{53B9A137-D0E4-44AB-BEE5-BA009B85F6FB}" dt="2024-12-05T09:34:03.741" v="4645" actId="47"/>
        <pc:sldMkLst>
          <pc:docMk/>
          <pc:sldMk cId="1967980012" sldId="498"/>
        </pc:sldMkLst>
      </pc:sldChg>
      <pc:sldChg chg="addSp delSp modSp new del mod">
        <pc:chgData name="raghuram y" userId="b80aacdeef1d97bb" providerId="LiveId" clId="{53B9A137-D0E4-44AB-BEE5-BA009B85F6FB}" dt="2024-12-30T05:32:59.328" v="7523" actId="47"/>
        <pc:sldMkLst>
          <pc:docMk/>
          <pc:sldMk cId="3374406497" sldId="499"/>
        </pc:sldMkLst>
        <pc:spChg chg="mod ord">
          <ac:chgData name="raghuram y" userId="b80aacdeef1d97bb" providerId="LiveId" clId="{53B9A137-D0E4-44AB-BEE5-BA009B85F6FB}" dt="2024-12-30T05:32:22.412" v="7511" actId="404"/>
          <ac:spMkLst>
            <pc:docMk/>
            <pc:sldMk cId="3374406497" sldId="499"/>
            <ac:spMk id="2" creationId="{7F319C73-03BE-19EC-3AC7-F77E3EDAB65C}"/>
          </ac:spMkLst>
        </pc:spChg>
        <pc:picChg chg="add mod">
          <ac:chgData name="raghuram y" userId="b80aacdeef1d97bb" providerId="LiveId" clId="{53B9A137-D0E4-44AB-BEE5-BA009B85F6FB}" dt="2024-12-30T05:32:34.657" v="7522" actId="1038"/>
          <ac:picMkLst>
            <pc:docMk/>
            <pc:sldMk cId="3374406497" sldId="499"/>
            <ac:picMk id="5" creationId="{D5902901-789C-0606-3239-20A669D87E3F}"/>
          </ac:picMkLst>
        </pc:picChg>
      </pc:sldChg>
      <pc:sldChg chg="new del">
        <pc:chgData name="raghuram y" userId="b80aacdeef1d97bb" providerId="LiveId" clId="{53B9A137-D0E4-44AB-BEE5-BA009B85F6FB}" dt="2024-12-05T09:34:04.429" v="4646" actId="47"/>
        <pc:sldMkLst>
          <pc:docMk/>
          <pc:sldMk cId="4121727626" sldId="499"/>
        </pc:sldMkLst>
      </pc:sldChg>
      <pc:sldChg chg="new del">
        <pc:chgData name="raghuram y" userId="b80aacdeef1d97bb" providerId="LiveId" clId="{53B9A137-D0E4-44AB-BEE5-BA009B85F6FB}" dt="2024-12-05T08:45:20.542" v="4343" actId="47"/>
        <pc:sldMkLst>
          <pc:docMk/>
          <pc:sldMk cId="1193915699" sldId="500"/>
        </pc:sldMkLst>
      </pc:sldChg>
      <pc:sldChg chg="addSp modSp new mod">
        <pc:chgData name="raghuram y" userId="b80aacdeef1d97bb" providerId="LiveId" clId="{53B9A137-D0E4-44AB-BEE5-BA009B85F6FB}" dt="2024-12-30T05:45:24.684" v="7916" actId="1035"/>
        <pc:sldMkLst>
          <pc:docMk/>
          <pc:sldMk cId="2395892525" sldId="500"/>
        </pc:sldMkLst>
        <pc:spChg chg="mod ord">
          <ac:chgData name="raghuram y" userId="b80aacdeef1d97bb" providerId="LiveId" clId="{53B9A137-D0E4-44AB-BEE5-BA009B85F6FB}" dt="2024-12-30T05:45:24.684" v="7916" actId="1035"/>
          <ac:spMkLst>
            <pc:docMk/>
            <pc:sldMk cId="2395892525" sldId="500"/>
            <ac:spMk id="2" creationId="{ECDA1119-A185-35B4-E08E-8B2B1E4860D8}"/>
          </ac:spMkLst>
        </pc:spChg>
        <pc:picChg chg="add mod">
          <ac:chgData name="raghuram y" userId="b80aacdeef1d97bb" providerId="LiveId" clId="{53B9A137-D0E4-44AB-BEE5-BA009B85F6FB}" dt="2024-12-30T05:29:37.988" v="7413" actId="1076"/>
          <ac:picMkLst>
            <pc:docMk/>
            <pc:sldMk cId="2395892525" sldId="500"/>
            <ac:picMk id="4" creationId="{11F7A8AA-35A6-4267-C3F6-A34FF5E0F678}"/>
          </ac:picMkLst>
        </pc:picChg>
      </pc:sldChg>
      <pc:sldChg chg="addSp delSp modSp new add del mod modClrScheme chgLayout">
        <pc:chgData name="raghuram y" userId="b80aacdeef1d97bb" providerId="LiveId" clId="{53B9A137-D0E4-44AB-BEE5-BA009B85F6FB}" dt="2024-12-30T05:23:22.628" v="7140" actId="20577"/>
        <pc:sldMkLst>
          <pc:docMk/>
          <pc:sldMk cId="446744066" sldId="501"/>
        </pc:sldMkLst>
        <pc:spChg chg="add mod">
          <ac:chgData name="raghuram y" userId="b80aacdeef1d97bb" providerId="LiveId" clId="{53B9A137-D0E4-44AB-BEE5-BA009B85F6FB}" dt="2024-12-06T07:05:13.715" v="5150" actId="113"/>
          <ac:spMkLst>
            <pc:docMk/>
            <pc:sldMk cId="446744066" sldId="501"/>
            <ac:spMk id="7" creationId="{28478E6C-501F-6A5E-937B-339FA2B7F92F}"/>
          </ac:spMkLst>
        </pc:spChg>
        <pc:spChg chg="add mod">
          <ac:chgData name="raghuram y" userId="b80aacdeef1d97bb" providerId="LiveId" clId="{53B9A137-D0E4-44AB-BEE5-BA009B85F6FB}" dt="2024-12-29T07:31:36.653" v="5601" actId="113"/>
          <ac:spMkLst>
            <pc:docMk/>
            <pc:sldMk cId="446744066" sldId="501"/>
            <ac:spMk id="8" creationId="{60C0415C-F066-CD11-D385-A5052E632B33}"/>
          </ac:spMkLst>
        </pc:spChg>
        <pc:spChg chg="add mod">
          <ac:chgData name="raghuram y" userId="b80aacdeef1d97bb" providerId="LiveId" clId="{53B9A137-D0E4-44AB-BEE5-BA009B85F6FB}" dt="2024-12-29T07:32:11.620" v="5617" actId="404"/>
          <ac:spMkLst>
            <pc:docMk/>
            <pc:sldMk cId="446744066" sldId="501"/>
            <ac:spMk id="9" creationId="{9DB3DB61-BD1F-65AE-23F3-522E706C522E}"/>
          </ac:spMkLst>
        </pc:spChg>
        <pc:spChg chg="add mod">
          <ac:chgData name="raghuram y" userId="b80aacdeef1d97bb" providerId="LiveId" clId="{53B9A137-D0E4-44AB-BEE5-BA009B85F6FB}" dt="2024-12-30T05:23:22.628" v="7140" actId="20577"/>
          <ac:spMkLst>
            <pc:docMk/>
            <pc:sldMk cId="446744066" sldId="501"/>
            <ac:spMk id="12" creationId="{1E31E730-FD0E-54C4-D70F-095CE53D0B1B}"/>
          </ac:spMkLst>
        </pc:spChg>
        <pc:graphicFrameChg chg="add mod modGraphic">
          <ac:chgData name="raghuram y" userId="b80aacdeef1d97bb" providerId="LiveId" clId="{53B9A137-D0E4-44AB-BEE5-BA009B85F6FB}" dt="2024-12-06T07:18:26.579" v="5225" actId="1038"/>
          <ac:graphicFrameMkLst>
            <pc:docMk/>
            <pc:sldMk cId="446744066" sldId="501"/>
            <ac:graphicFrameMk id="6" creationId="{F142F764-17F0-9D9B-D0EE-52F58B285D70}"/>
          </ac:graphicFrameMkLst>
        </pc:graphicFrameChg>
      </pc:sldChg>
      <pc:sldChg chg="new del">
        <pc:chgData name="raghuram y" userId="b80aacdeef1d97bb" providerId="LiveId" clId="{53B9A137-D0E4-44AB-BEE5-BA009B85F6FB}" dt="2024-12-06T07:13:31.442" v="5162" actId="680"/>
        <pc:sldMkLst>
          <pc:docMk/>
          <pc:sldMk cId="2100652427" sldId="502"/>
        </pc:sldMkLst>
      </pc:sldChg>
      <pc:sldChg chg="modSp new mod">
        <pc:chgData name="raghuram y" userId="b80aacdeef1d97bb" providerId="LiveId" clId="{53B9A137-D0E4-44AB-BEE5-BA009B85F6FB}" dt="2024-12-06T07:33:02.395" v="5435" actId="20577"/>
        <pc:sldMkLst>
          <pc:docMk/>
          <pc:sldMk cId="3634012497" sldId="502"/>
        </pc:sldMkLst>
        <pc:spChg chg="mod">
          <ac:chgData name="raghuram y" userId="b80aacdeef1d97bb" providerId="LiveId" clId="{53B9A137-D0E4-44AB-BEE5-BA009B85F6FB}" dt="2024-12-06T07:29:00.821" v="5325" actId="20577"/>
          <ac:spMkLst>
            <pc:docMk/>
            <pc:sldMk cId="3634012497" sldId="502"/>
            <ac:spMk id="2" creationId="{A4B992BC-4272-7804-B172-DCDA0623BC08}"/>
          </ac:spMkLst>
        </pc:spChg>
        <pc:spChg chg="mod">
          <ac:chgData name="raghuram y" userId="b80aacdeef1d97bb" providerId="LiveId" clId="{53B9A137-D0E4-44AB-BEE5-BA009B85F6FB}" dt="2024-12-06T07:33:02.395" v="5435" actId="20577"/>
          <ac:spMkLst>
            <pc:docMk/>
            <pc:sldMk cId="3634012497" sldId="502"/>
            <ac:spMk id="3" creationId="{EFE8F410-D34F-4BC7-3A65-E39012843183}"/>
          </ac:spMkLst>
        </pc:spChg>
      </pc:sldChg>
      <pc:sldChg chg="addSp delSp modSp new mod modClrScheme chgLayout">
        <pc:chgData name="raghuram y" userId="b80aacdeef1d97bb" providerId="LiveId" clId="{53B9A137-D0E4-44AB-BEE5-BA009B85F6FB}" dt="2024-12-06T07:34:32.716" v="5464" actId="3062"/>
        <pc:sldMkLst>
          <pc:docMk/>
          <pc:sldMk cId="2955649329" sldId="503"/>
        </pc:sldMkLst>
        <pc:spChg chg="add mod">
          <ac:chgData name="raghuram y" userId="b80aacdeef1d97bb" providerId="LiveId" clId="{53B9A137-D0E4-44AB-BEE5-BA009B85F6FB}" dt="2024-12-06T07:34:32.716" v="5464" actId="3062"/>
          <ac:spMkLst>
            <pc:docMk/>
            <pc:sldMk cId="2955649329" sldId="503"/>
            <ac:spMk id="4" creationId="{B219760C-B21A-1E58-A444-E4205C637161}"/>
          </ac:spMkLst>
        </pc:spChg>
      </pc:sldChg>
      <pc:sldChg chg="addSp delSp modSp new mod modClrScheme chgLayout">
        <pc:chgData name="raghuram y" userId="b80aacdeef1d97bb" providerId="LiveId" clId="{53B9A137-D0E4-44AB-BEE5-BA009B85F6FB}" dt="2024-12-30T04:27:42.732" v="5750" actId="6549"/>
        <pc:sldMkLst>
          <pc:docMk/>
          <pc:sldMk cId="1963719770" sldId="504"/>
        </pc:sldMkLst>
        <pc:spChg chg="del mod ord">
          <ac:chgData name="raghuram y" userId="b80aacdeef1d97bb" providerId="LiveId" clId="{53B9A137-D0E4-44AB-BEE5-BA009B85F6FB}" dt="2024-12-30T04:26:47.315" v="5694" actId="700"/>
          <ac:spMkLst>
            <pc:docMk/>
            <pc:sldMk cId="1963719770" sldId="504"/>
            <ac:spMk id="2" creationId="{CAC20DE2-5059-E6C6-B4B2-F943BB52E1D4}"/>
          </ac:spMkLst>
        </pc:spChg>
        <pc:spChg chg="del mod ord">
          <ac:chgData name="raghuram y" userId="b80aacdeef1d97bb" providerId="LiveId" clId="{53B9A137-D0E4-44AB-BEE5-BA009B85F6FB}" dt="2024-12-30T04:26:47.315" v="5694" actId="700"/>
          <ac:spMkLst>
            <pc:docMk/>
            <pc:sldMk cId="1963719770" sldId="504"/>
            <ac:spMk id="3" creationId="{2F40C1FD-1434-ACC2-2CD9-3FAD252158ED}"/>
          </ac:spMkLst>
        </pc:spChg>
        <pc:spChg chg="add mod ord">
          <ac:chgData name="raghuram y" userId="b80aacdeef1d97bb" providerId="LiveId" clId="{53B9A137-D0E4-44AB-BEE5-BA009B85F6FB}" dt="2024-12-30T04:27:42.732" v="5750" actId="6549"/>
          <ac:spMkLst>
            <pc:docMk/>
            <pc:sldMk cId="1963719770" sldId="504"/>
            <ac:spMk id="4" creationId="{F01AC39F-88A5-777B-6D8B-B1EFB4C3BC59}"/>
          </ac:spMkLst>
        </pc:spChg>
        <pc:spChg chg="add mod ord">
          <ac:chgData name="raghuram y" userId="b80aacdeef1d97bb" providerId="LiveId" clId="{53B9A137-D0E4-44AB-BEE5-BA009B85F6FB}" dt="2024-12-30T04:26:47.315" v="5694" actId="700"/>
          <ac:spMkLst>
            <pc:docMk/>
            <pc:sldMk cId="1963719770" sldId="504"/>
            <ac:spMk id="5" creationId="{767C347C-F225-6B2A-43EC-F22330D24D4E}"/>
          </ac:spMkLst>
        </pc:spChg>
      </pc:sldChg>
      <pc:sldChg chg="add del">
        <pc:chgData name="raghuram y" userId="b80aacdeef1d97bb" providerId="LiveId" clId="{53B9A137-D0E4-44AB-BEE5-BA009B85F6FB}" dt="2024-12-30T05:43:56.693" v="7896" actId="47"/>
        <pc:sldMkLst>
          <pc:docMk/>
          <pc:sldMk cId="595637485" sldId="505"/>
        </pc:sldMkLst>
      </pc:sldChg>
      <pc:sldMasterChg chg="delSldLayout">
        <pc:chgData name="raghuram y" userId="b80aacdeef1d97bb" providerId="LiveId" clId="{53B9A137-D0E4-44AB-BEE5-BA009B85F6FB}" dt="2024-11-29T09:47:31.273" v="2340" actId="47"/>
        <pc:sldMasterMkLst>
          <pc:docMk/>
          <pc:sldMasterMk cId="3697776862" sldId="2147483648"/>
        </pc:sldMasterMkLst>
        <pc:sldLayoutChg chg="del">
          <pc:chgData name="raghuram y" userId="b80aacdeef1d97bb" providerId="LiveId" clId="{53B9A137-D0E4-44AB-BEE5-BA009B85F6FB}" dt="2024-11-29T09:47:31.273" v="2340" actId="47"/>
          <pc:sldLayoutMkLst>
            <pc:docMk/>
            <pc:sldMasterMk cId="3697776862" sldId="2147483648"/>
            <pc:sldLayoutMk cId="1134736580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DEDE3-F57A-42FA-8B84-E9BC27316BD6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E1F54-813C-4101-A7F6-257BF22779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249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/>
              <a:t>Intercropping is defined as growing one or more compatible crops along with the main crop to obtain additional income from the same unit of 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/>
              <a:t>The crops grown </a:t>
            </a:r>
            <a:r>
              <a:rPr lang="en-IN" dirty="0" err="1"/>
              <a:t>alongwith</a:t>
            </a:r>
            <a:r>
              <a:rPr lang="en-IN" dirty="0"/>
              <a:t> main crop will have different growth characteristics like canopy height, canopy spread, root depth and root distribution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/>
              <a:t>Intercropping facilitates maximise utilization of natural resources like sunlight, nutrient and water without greatly affecting the yield of main crop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/>
              <a:t>Intercrops do not to compete with the main crop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E1F54-813C-4101-A7F6-257BF22779AF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668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Intercropping has been the major feature of diversification in coffee plantations in many countries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Efficiency of farm diversification largely depend on size of holding, prevailing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-climatic conditions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Small, marginal and tribal growers sustain their livelihoods on distributed income from diversified crops in their holdings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Medium &amp; large holdings maximize their farm incomes through intercrops to reduce unit cost of coffee production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case of India, income from intercrops largely sustained all category of coffee growers during the worst ever price crisis witnessed in 2000-2003 period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E1F54-813C-4101-A7F6-257BF22779A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266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D269D4D8-9769-5E52-3454-856F15956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EFEFA6-78CB-4515-84A3-8196D752979D}" type="slidenum">
              <a:rPr lang="en-US" altLang="en-US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DFCC24FD-90E9-B34C-32A5-C3C7E9C8E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1F96FEB9-338E-B5A9-A1D0-E8520E6C9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A total of 132 estates </a:t>
            </a:r>
            <a:r>
              <a:rPr lang="en-IN" dirty="0">
                <a:effectLst/>
                <a:ea typeface="Times New Roman" panose="02020603050405020304" pitchFamily="18" charset="0"/>
              </a:rPr>
              <a:t>spread across major coffee growing regions of </a:t>
            </a:r>
            <a:r>
              <a:rPr lang="en-IN" dirty="0" err="1">
                <a:effectLst/>
                <a:ea typeface="Times New Roman" panose="02020603050405020304" pitchFamily="18" charset="0"/>
              </a:rPr>
              <a:t>Chikmagalur</a:t>
            </a:r>
            <a:r>
              <a:rPr lang="en-IN" dirty="0">
                <a:effectLst/>
                <a:ea typeface="Times New Roman" panose="02020603050405020304" pitchFamily="18" charset="0"/>
              </a:rPr>
              <a:t> and Coorg regions in Karnataka, Wayanad region of Kerala and </a:t>
            </a:r>
            <a:r>
              <a:rPr lang="en-IN" dirty="0" err="1">
                <a:effectLst/>
                <a:ea typeface="Times New Roman" panose="02020603050405020304" pitchFamily="18" charset="0"/>
              </a:rPr>
              <a:t>Pulneys</a:t>
            </a:r>
            <a:r>
              <a:rPr lang="en-IN" dirty="0">
                <a:effectLst/>
                <a:ea typeface="Times New Roman" panose="02020603050405020304" pitchFamily="18" charset="0"/>
              </a:rPr>
              <a:t> region of Tamil Nadu states </a:t>
            </a:r>
            <a:r>
              <a:rPr lang="en-US" altLang="en-US" dirty="0">
                <a:cs typeface="Arial" panose="020B0604020202020204" pitchFamily="34" charset="0"/>
              </a:rPr>
              <a:t>were selected using stratified random design</a:t>
            </a:r>
            <a:r>
              <a:rPr lang="en-IN" dirty="0">
                <a:effectLst/>
                <a:ea typeface="Times New Roman" panose="02020603050405020304" pitchFamily="18" charset="0"/>
              </a:rPr>
              <a:t>.</a:t>
            </a:r>
            <a:endParaRPr lang="en-US" altLang="en-US" dirty="0"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Black pepper and </a:t>
            </a:r>
            <a:r>
              <a:rPr lang="en-US" altLang="en-US" dirty="0" err="1">
                <a:cs typeface="Arial" panose="020B0604020202020204" pitchFamily="34" charset="0"/>
              </a:rPr>
              <a:t>Arecanut</a:t>
            </a:r>
            <a:r>
              <a:rPr lang="en-US" altLang="en-US" dirty="0">
                <a:cs typeface="Arial" panose="020B0604020202020204" pitchFamily="34" charset="0"/>
              </a:rPr>
              <a:t> were the main intercrops in Arabica coffee in </a:t>
            </a:r>
            <a:r>
              <a:rPr lang="en-US" altLang="en-US" dirty="0" err="1">
                <a:cs typeface="Arial" panose="020B0604020202020204" pitchFamily="34" charset="0"/>
              </a:rPr>
              <a:t>Chikmagalur</a:t>
            </a:r>
            <a:r>
              <a:rPr lang="en-US" altLang="en-US" dirty="0">
                <a:cs typeface="Arial" panose="020B0604020202020204" pitchFamily="34" charset="0"/>
              </a:rPr>
              <a:t> and Coorg regions of Karnataka.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IN" dirty="0">
                <a:effectLst/>
                <a:ea typeface="Times New Roman" panose="02020603050405020304" pitchFamily="18" charset="0"/>
              </a:rPr>
              <a:t>The Arabica holdings in Tamil Nadu had higher degree of diversification with orange, pepper, banana, cardamom, lemon, avocado and vegetable crops.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IN" dirty="0">
                <a:effectLst/>
                <a:ea typeface="Times New Roman" panose="02020603050405020304" pitchFamily="18" charset="0"/>
              </a:rPr>
              <a:t>The cost of cultivation of intercrops was about 4% of the total costs in Karnataka and 16% in Tamil Nadu.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IN" dirty="0">
                <a:effectLst/>
                <a:ea typeface="Times New Roman" panose="02020603050405020304" pitchFamily="18" charset="0"/>
              </a:rPr>
              <a:t>The contribution of intercrops to the gross income ranged from 12% in Karnataka to 37% in Tamil Nadu.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IN" dirty="0">
                <a:effectLst/>
                <a:ea typeface="Times New Roman" panose="02020603050405020304" pitchFamily="18" charset="0"/>
              </a:rPr>
              <a:t>The average additional income from intercrops was Rs.8,350/- per ha in </a:t>
            </a:r>
            <a:r>
              <a:rPr lang="en-IN" dirty="0" err="1">
                <a:effectLst/>
                <a:ea typeface="Times New Roman" panose="02020603050405020304" pitchFamily="18" charset="0"/>
              </a:rPr>
              <a:t>Chikmagalur</a:t>
            </a:r>
            <a:r>
              <a:rPr lang="en-IN" dirty="0">
                <a:effectLst/>
                <a:ea typeface="Times New Roman" panose="02020603050405020304" pitchFamily="18" charset="0"/>
              </a:rPr>
              <a:t>, Rs.9,645/- per ha in Coorg and Rs.26,888/- per ha in Tamil Nadu.</a:t>
            </a:r>
          </a:p>
          <a:p>
            <a:pPr eaLnBrk="1" hangingPunct="1"/>
            <a:endParaRPr lang="en-IN" dirty="0">
              <a:effectLst/>
              <a:ea typeface="Times New Roman" panose="02020603050405020304" pitchFamily="18" charset="0"/>
            </a:endParaRPr>
          </a:p>
          <a:p>
            <a:pPr eaLnBrk="1" hangingPunct="1"/>
            <a:r>
              <a:rPr lang="en-IN" i="1" dirty="0">
                <a:ea typeface="Times New Roman" panose="02020603050405020304" pitchFamily="18" charset="0"/>
              </a:rPr>
              <a:t>Ref: </a:t>
            </a:r>
            <a:r>
              <a:rPr lang="en-IN" i="1" dirty="0">
                <a:effectLst/>
                <a:ea typeface="Times New Roman" panose="02020603050405020304" pitchFamily="18" charset="0"/>
              </a:rPr>
              <a:t>Babu Reddy, D.R.,</a:t>
            </a:r>
            <a:r>
              <a:rPr lang="en-IN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IN" i="1" dirty="0" err="1">
                <a:effectLst/>
                <a:ea typeface="Times New Roman" panose="02020603050405020304" pitchFamily="18" charset="0"/>
              </a:rPr>
              <a:t>Raghuramulu,Y</a:t>
            </a:r>
            <a:r>
              <a:rPr lang="en-IN" i="1" dirty="0">
                <a:effectLst/>
                <a:ea typeface="Times New Roman" panose="02020603050405020304" pitchFamily="18" charset="0"/>
              </a:rPr>
              <a:t>.</a:t>
            </a:r>
            <a:r>
              <a:rPr lang="en-IN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IN" i="1" dirty="0">
                <a:effectLst/>
                <a:ea typeface="Times New Roman" panose="02020603050405020304" pitchFamily="18" charset="0"/>
              </a:rPr>
              <a:t>and Naidu, R. 2004. Impact of diversification in Indian coffee plantations – A sustainable approach.</a:t>
            </a:r>
            <a:r>
              <a:rPr lang="en-IN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IN" i="1" dirty="0">
                <a:effectLst/>
                <a:ea typeface="Times New Roman" panose="02020603050405020304" pitchFamily="18" charset="0"/>
              </a:rPr>
              <a:t>In Proc. ‘20</a:t>
            </a:r>
            <a:r>
              <a:rPr lang="en-IN" i="1" baseline="30000" dirty="0">
                <a:effectLst/>
                <a:ea typeface="Times New Roman" panose="02020603050405020304" pitchFamily="18" charset="0"/>
              </a:rPr>
              <a:t>th</a:t>
            </a:r>
            <a:r>
              <a:rPr lang="en-IN" i="1" dirty="0">
                <a:effectLst/>
                <a:ea typeface="Times New Roman" panose="02020603050405020304" pitchFamily="18" charset="0"/>
              </a:rPr>
              <a:t> International Scientific Conference on Coffee Science’, October 11-15, 2004, Bangalore, p.1129-1135.</a:t>
            </a:r>
            <a:endParaRPr lang="en-US" altLang="en-US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>
                <a:effectLst/>
                <a:ea typeface="Times New Roman" panose="02020603050405020304" pitchFamily="18" charset="0"/>
              </a:rPr>
              <a:t>A total of 88 robusta holdings spread across major coffee growing regions of </a:t>
            </a:r>
            <a:r>
              <a:rPr lang="en-IN" dirty="0" err="1">
                <a:effectLst/>
                <a:ea typeface="Times New Roman" panose="02020603050405020304" pitchFamily="18" charset="0"/>
              </a:rPr>
              <a:t>Chikmagalur</a:t>
            </a:r>
            <a:r>
              <a:rPr lang="en-IN" dirty="0">
                <a:effectLst/>
                <a:ea typeface="Times New Roman" panose="02020603050405020304" pitchFamily="18" charset="0"/>
              </a:rPr>
              <a:t> and Coorg regions in Karnataka and Wayanad region of Kerala were selected using stratified random design.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>
                <a:effectLst/>
                <a:ea typeface="Times New Roman" panose="02020603050405020304" pitchFamily="18" charset="0"/>
              </a:rPr>
              <a:t>Black pepper and </a:t>
            </a:r>
            <a:r>
              <a:rPr lang="en-IN" dirty="0" err="1">
                <a:effectLst/>
                <a:ea typeface="Times New Roman" panose="02020603050405020304" pitchFamily="18" charset="0"/>
              </a:rPr>
              <a:t>Arecanut</a:t>
            </a:r>
            <a:r>
              <a:rPr lang="en-IN" dirty="0">
                <a:effectLst/>
                <a:ea typeface="Times New Roman" panose="02020603050405020304" pitchFamily="18" charset="0"/>
              </a:rPr>
              <a:t> were the major intercrops grown in Robusta plantations across all the three regions.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>
                <a:effectLst/>
                <a:ea typeface="Times New Roman" panose="02020603050405020304" pitchFamily="18" charset="0"/>
              </a:rPr>
              <a:t>The costs incurred towards the cultivation of intercrops was 23.5% of the total cost in </a:t>
            </a:r>
            <a:r>
              <a:rPr lang="en-IN" dirty="0" err="1">
                <a:effectLst/>
                <a:ea typeface="Times New Roman" panose="02020603050405020304" pitchFamily="18" charset="0"/>
              </a:rPr>
              <a:t>Chikmagalur</a:t>
            </a:r>
            <a:r>
              <a:rPr lang="en-IN" dirty="0">
                <a:effectLst/>
                <a:ea typeface="Times New Roman" panose="02020603050405020304" pitchFamily="18" charset="0"/>
              </a:rPr>
              <a:t> region, 17% in Coorg region and 9.5% in Wayanad region of Kerala.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>
                <a:effectLst/>
                <a:ea typeface="Times New Roman" panose="02020603050405020304" pitchFamily="18" charset="0"/>
              </a:rPr>
              <a:t>The contribution of intercrops to the gross income ranged from 39.5% in </a:t>
            </a:r>
            <a:r>
              <a:rPr lang="en-IN" dirty="0" err="1">
                <a:effectLst/>
                <a:ea typeface="Times New Roman" panose="02020603050405020304" pitchFamily="18" charset="0"/>
              </a:rPr>
              <a:t>Chikmagalur</a:t>
            </a:r>
            <a:r>
              <a:rPr lang="en-IN" dirty="0">
                <a:effectLst/>
                <a:ea typeface="Times New Roman" panose="02020603050405020304" pitchFamily="18" charset="0"/>
              </a:rPr>
              <a:t>, 35.5% in Coorg and 25% in Wayanad.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dirty="0">
                <a:ea typeface="Times New Roman" panose="02020603050405020304" pitchFamily="18" charset="0"/>
              </a:rPr>
              <a:t>T</a:t>
            </a:r>
            <a:r>
              <a:rPr lang="en-IN" dirty="0">
                <a:effectLst/>
                <a:ea typeface="Times New Roman" panose="02020603050405020304" pitchFamily="18" charset="0"/>
              </a:rPr>
              <a:t>he average additional income from intercrops was Rs.28,125/- per ha in </a:t>
            </a:r>
            <a:r>
              <a:rPr lang="en-IN" dirty="0" err="1">
                <a:effectLst/>
                <a:ea typeface="Times New Roman" panose="02020603050405020304" pitchFamily="18" charset="0"/>
              </a:rPr>
              <a:t>Chikmagalur</a:t>
            </a:r>
            <a:r>
              <a:rPr lang="en-IN" dirty="0">
                <a:effectLst/>
                <a:ea typeface="Times New Roman" panose="02020603050405020304" pitchFamily="18" charset="0"/>
              </a:rPr>
              <a:t> region and Rs.31,762/- per ha in Coorg region of Karnataka and Rs.12,175/- per ha in Wayanad region of Kerala.</a:t>
            </a:r>
          </a:p>
          <a:p>
            <a:endParaRPr lang="en-IN" dirty="0"/>
          </a:p>
          <a:p>
            <a:r>
              <a:rPr lang="en-IN" i="1" dirty="0">
                <a:ea typeface="Times New Roman" panose="02020603050405020304" pitchFamily="18" charset="0"/>
              </a:rPr>
              <a:t>Ref: </a:t>
            </a:r>
            <a:r>
              <a:rPr lang="en-IN" i="1" dirty="0">
                <a:effectLst/>
                <a:ea typeface="Times New Roman" panose="02020603050405020304" pitchFamily="18" charset="0"/>
              </a:rPr>
              <a:t>Babu Reddy, D.R.,</a:t>
            </a:r>
            <a:r>
              <a:rPr lang="en-IN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IN" i="1" dirty="0" err="1">
                <a:effectLst/>
                <a:ea typeface="Times New Roman" panose="02020603050405020304" pitchFamily="18" charset="0"/>
              </a:rPr>
              <a:t>Raghuramulu,Y</a:t>
            </a:r>
            <a:r>
              <a:rPr lang="en-IN" i="1" dirty="0">
                <a:effectLst/>
                <a:ea typeface="Times New Roman" panose="02020603050405020304" pitchFamily="18" charset="0"/>
              </a:rPr>
              <a:t>.</a:t>
            </a:r>
            <a:r>
              <a:rPr lang="en-IN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IN" i="1" dirty="0">
                <a:effectLst/>
                <a:ea typeface="Times New Roman" panose="02020603050405020304" pitchFamily="18" charset="0"/>
              </a:rPr>
              <a:t>and Naidu, R. 2004. Impact of diversification in Indian coffee plantations – A sustainable approach.</a:t>
            </a:r>
            <a:r>
              <a:rPr lang="en-IN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en-IN" i="1" dirty="0">
                <a:effectLst/>
                <a:ea typeface="Times New Roman" panose="02020603050405020304" pitchFamily="18" charset="0"/>
              </a:rPr>
              <a:t>In Proc. ‘20</a:t>
            </a:r>
            <a:r>
              <a:rPr lang="en-IN" i="1" baseline="30000" dirty="0">
                <a:effectLst/>
                <a:ea typeface="Times New Roman" panose="02020603050405020304" pitchFamily="18" charset="0"/>
              </a:rPr>
              <a:t>th</a:t>
            </a:r>
            <a:r>
              <a:rPr lang="en-IN" i="1" dirty="0">
                <a:effectLst/>
                <a:ea typeface="Times New Roman" panose="02020603050405020304" pitchFamily="18" charset="0"/>
              </a:rPr>
              <a:t> International Scientific Conference on Coffee Science’, October 11-15, 2004, Bangalore, p.1129-1135.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E1F54-813C-4101-A7F6-257BF22779A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778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8F23-A6A3-84EF-6CB5-1D2AFEE4E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38B0F-ED0D-F56C-E395-C3A0C72D1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AF8F-103E-D594-6962-47574790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F68F3-D0C1-4FCE-9EE2-E33CAACB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322D4-3EA3-5637-FD24-945A1380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90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DE06-207F-DA86-BF5F-978784B2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FEB05-EF13-D534-1B23-03408DD1A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C830-FC3F-DE74-4CBA-A213E540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2501E-0E97-3BBE-5633-C2B4EE4C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41F1-BB50-C923-DD53-7659C67C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31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0291F-B728-52CB-1FFD-B8F7DAB30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DDF82-432F-F6C5-3C61-45E0305D9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06E6-2AEF-D013-CD98-9AE5AA9C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673B-A786-517F-3CF1-E795913D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7F422-9639-EB89-5D9D-A14DE7DC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931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D000085-BFD6-06DD-B9D4-D7FEBE78B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ABA1C274-4319-7A8E-761A-AE3192574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22DDB12B-534C-1FE8-B245-E7B214823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EB2AA-47DB-44B9-853A-168347CA1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61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4F18-3BF4-4FC5-4840-F9B9E844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FEB8A-2AD0-CF1B-D30A-5284688ED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A139F-8BAC-6F6E-6CEB-39DD3865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35AA3-1C65-9899-1B72-EE88A77C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53B5A-89BD-8715-642A-A8AF4EA6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988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71F2-CA29-B0C9-3554-9927F83A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8DA3C-7EBC-76E6-0C18-BFB292446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D67D-3091-7704-66C4-6657BA05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1D11C-2C86-0C4F-F985-8F5B6B6E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C2184-2685-3B1C-448D-C3E58206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3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A9CD-9368-3D00-B9CA-1263FC63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5B8CD-331A-7D92-4E2B-0B866BBFE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79128-8720-1285-F696-64B1FD3E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730BE-9C61-7715-B1A9-CE1F673E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CAA7-C84B-6E33-0CA9-8700446C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8040F-BB26-122A-475A-E32030C2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07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A67B-3740-0BC9-6D1F-D8D0CA4C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E5A15-6493-1636-D6DE-1A99671C2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5292F-177C-D8AF-C369-DDD3C5C3E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1076D-D064-B46D-BBAA-406E04F4E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299681-11C7-66F8-1CD3-6335264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2D016-B5D6-5BDE-35CE-DFC62C62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9602C-B45B-6074-9F86-BB0AB9DE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52946-B1E9-BC0C-5835-D8663C75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94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11E7-8B43-0A4E-73F5-2A290DA3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D0155-968C-BB68-526F-46B0477A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944EB-1CD8-649B-D521-105D49B83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EA7CC-5C37-0F53-FD2F-8AFAC876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51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8CEB9-AA70-E8F3-2093-DE6E646F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E379C-5713-A7BE-AC73-8E2B8C4C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9CEA4-17A6-BF2F-BE1D-0158F3E9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68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4043-D320-878C-6489-CDDED016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BE89-E336-104F-B04F-84519761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F73B7-EE1B-4C75-45F0-D5988F460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FA14D-5622-FEB9-0BAD-DCB7D780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7755A-D7EA-7DE7-7CBB-8BBFBD05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D44DC-CF3A-589F-6AE6-2BA44416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69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8510D-6C38-6228-D44E-F1B383C2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B1740-8F24-9B12-8708-4A6DF1F8D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0E9C3-4561-DC3A-BB7D-B6AA05434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37F48-66BF-C6C9-A364-A457BF63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A5EE8-7EDB-A539-12BB-3291066A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8D56F-1209-CFF1-FB09-0653E25A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074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1C5B8-A50C-1FA5-B346-7396E620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2A420-8E7C-D48C-5DB3-069F87B63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A6320-1EF0-E174-0682-A213F2BBD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F0519-ED84-4F86-910B-E8E8595B7F50}" type="datetimeFigureOut">
              <a:rPr lang="en-IN" smtClean="0"/>
              <a:t>30-12-2024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A1BB3-16D8-92B4-391C-35652CC3E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97A85-3B65-F038-04EE-4AF1DBB7A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3135-45B0-4259-8AF8-2CBD21E2D9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777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D748-B2EF-C1F7-7BE9-0B65E1506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Intercropping in Coffee Plantations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AB416-B229-789F-03D1-043D21C50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ADB TA 6898-REG: (IND) Climate-Resilient Farmer Group Development to Support Covid-19 Recovery for Smallholder Coffee Farmers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73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6D5A2C69-2D31-7DBA-B3C0-EB44C110F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Intercropping in Young Coffee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5ECE534-0224-10AD-5D7A-BB60F12C0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Short duration crops</a:t>
            </a:r>
          </a:p>
          <a:p>
            <a:pPr lvl="1"/>
            <a:r>
              <a:rPr lang="en-US" altLang="en-US" dirty="0"/>
              <a:t>Vegetables - Beans, Yams, Melons </a:t>
            </a:r>
          </a:p>
          <a:p>
            <a:pPr lvl="1"/>
            <a:r>
              <a:rPr lang="en-US" altLang="en-US" dirty="0"/>
              <a:t>Biennial crops - Ginger, Pineapple, Banana etc.</a:t>
            </a:r>
          </a:p>
          <a:p>
            <a:pPr marL="457200" lvl="1" indent="0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Benefits:</a:t>
            </a:r>
          </a:p>
          <a:p>
            <a:pPr lvl="1"/>
            <a:r>
              <a:rPr lang="en-US" altLang="en-US" dirty="0"/>
              <a:t>Effective utilization of vacant spaces in between coffee rows</a:t>
            </a:r>
          </a:p>
          <a:p>
            <a:pPr lvl="1"/>
            <a:r>
              <a:rPr lang="en-US" altLang="en-US" dirty="0"/>
              <a:t>Helps in effective weed control</a:t>
            </a:r>
          </a:p>
          <a:p>
            <a:pPr lvl="1"/>
            <a:r>
              <a:rPr lang="en-US" altLang="en-US" dirty="0"/>
              <a:t>Helps in erosion control</a:t>
            </a:r>
          </a:p>
          <a:p>
            <a:pPr lvl="1"/>
            <a:r>
              <a:rPr lang="en-US" altLang="en-US" dirty="0"/>
              <a:t>Biomass can be used as mulch and compost</a:t>
            </a:r>
          </a:p>
          <a:p>
            <a:pPr lvl="1"/>
            <a:r>
              <a:rPr lang="en-US" altLang="en-US" dirty="0"/>
              <a:t>Provide additional income when coffee is not yielding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0533FD5E-4D49-A4AE-1CE9-F4AB3FD9763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996773"/>
              </p:ext>
            </p:extLst>
          </p:nvPr>
        </p:nvGraphicFramePr>
        <p:xfrm>
          <a:off x="1684020" y="316592"/>
          <a:ext cx="8823960" cy="62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053653" imgH="2859160" progId="Photoshop.Image.5">
                  <p:embed/>
                </p:oleObj>
              </mc:Choice>
              <mc:Fallback>
                <p:oleObj name="Image" r:id="rId2" imgW="4053653" imgH="2859160" progId="Photoshop.Image.5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0533FD5E-4D49-A4AE-1CE9-F4AB3FD97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020" y="316592"/>
                        <a:ext cx="8823960" cy="6224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89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7C38-D320-E26F-44FB-A7D02E4D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Intercropping in grown up coffee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376FC-021A-1200-B3F2-C0C7ACFAF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Crops suitable:</a:t>
            </a:r>
          </a:p>
          <a:p>
            <a:pPr lvl="1"/>
            <a:r>
              <a:rPr lang="en-US" dirty="0"/>
              <a:t>Perennial spice crops - Black Pepper, Clove, Nutmeg, Cinnamon etc., </a:t>
            </a:r>
          </a:p>
          <a:p>
            <a:pPr lvl="1"/>
            <a:r>
              <a:rPr lang="en-US" dirty="0"/>
              <a:t>Fruit crops - Mandarin Orange, Avocado, Jack Fruit  etc. </a:t>
            </a:r>
          </a:p>
          <a:p>
            <a:pPr lvl="1"/>
            <a:r>
              <a:rPr lang="en-US" dirty="0"/>
              <a:t>Others: </a:t>
            </a:r>
            <a:r>
              <a:rPr lang="en-US" dirty="0" err="1"/>
              <a:t>Arecanut</a:t>
            </a:r>
            <a:r>
              <a:rPr lang="en-US" dirty="0"/>
              <a:t>, Cardamom in valleys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Improve micro-climate</a:t>
            </a:r>
          </a:p>
          <a:p>
            <a:pPr lvl="1"/>
            <a:r>
              <a:rPr lang="en-US" dirty="0"/>
              <a:t>Provide additional income round the year</a:t>
            </a:r>
          </a:p>
          <a:p>
            <a:pPr lvl="1"/>
            <a:r>
              <a:rPr lang="en-US" dirty="0"/>
              <a:t>Biomass can be used for composting/ Biochar preparation</a:t>
            </a:r>
          </a:p>
        </p:txBody>
      </p:sp>
    </p:spTree>
    <p:extLst>
      <p:ext uri="{BB962C8B-B14F-4D97-AF65-F5344CB8AC3E}">
        <p14:creationId xmlns:p14="http://schemas.microsoft.com/office/powerpoint/2010/main" val="94943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42F764-17F0-9D9B-D0EE-52F58B285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40777"/>
              </p:ext>
            </p:extLst>
          </p:nvPr>
        </p:nvGraphicFramePr>
        <p:xfrm>
          <a:off x="171451" y="135000"/>
          <a:ext cx="6588003" cy="6588000"/>
        </p:xfrm>
        <a:graphic>
          <a:graphicData uri="http://schemas.openxmlformats.org/drawingml/2006/table">
            <a:tbl>
              <a:tblPr firstRow="1" firstCol="1" bandRow="1"/>
              <a:tblGrid>
                <a:gridCol w="346737">
                  <a:extLst>
                    <a:ext uri="{9D8B030D-6E8A-4147-A177-3AD203B41FA5}">
                      <a16:colId xmlns:a16="http://schemas.microsoft.com/office/drawing/2014/main" val="145103645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425934884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5344651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554811994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229495425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099072772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79929224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993206256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91380708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05961174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974700514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797257328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73097191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461091380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558073007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264396483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504962993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1116694995"/>
                    </a:ext>
                  </a:extLst>
                </a:gridCol>
                <a:gridCol w="346737">
                  <a:extLst>
                    <a:ext uri="{9D8B030D-6E8A-4147-A177-3AD203B41FA5}">
                      <a16:colId xmlns:a16="http://schemas.microsoft.com/office/drawing/2014/main" val="3736592393"/>
                    </a:ext>
                  </a:extLst>
                </a:gridCol>
              </a:tblGrid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3606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06309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4843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3597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57678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30907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2695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078958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45738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70340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8307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81299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47332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672078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37806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16034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444972"/>
                  </a:ext>
                </a:extLst>
              </a:tr>
              <a:tr h="366000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</a:t>
                      </a:r>
                      <a:endParaRPr lang="en-IN" sz="2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</a:t>
                      </a:r>
                      <a:endParaRPr lang="en-IN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IN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8445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478E6C-501F-6A5E-937B-339FA2B7F92F}"/>
              </a:ext>
            </a:extLst>
          </p:cNvPr>
          <p:cNvSpPr txBox="1"/>
          <p:nvPr/>
        </p:nvSpPr>
        <p:spPr>
          <a:xfrm>
            <a:off x="8172450" y="2011680"/>
            <a:ext cx="19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 – Coffee 10x10ft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0415C-F066-CD11-D385-A5052E632B33}"/>
              </a:ext>
            </a:extLst>
          </p:cNvPr>
          <p:cNvSpPr txBox="1"/>
          <p:nvPr/>
        </p:nvSpPr>
        <p:spPr>
          <a:xfrm>
            <a:off x="8210550" y="3752850"/>
            <a:ext cx="358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PS – Permanent Shade Tree 40x40ft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3DB61-BD1F-65AE-23F3-522E706C522E}"/>
              </a:ext>
            </a:extLst>
          </p:cNvPr>
          <p:cNvSpPr txBox="1"/>
          <p:nvPr/>
        </p:nvSpPr>
        <p:spPr>
          <a:xfrm>
            <a:off x="8214360" y="2887980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F – Fruit Trees 20x20ft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1E730-FD0E-54C4-D70F-095CE53D0B1B}"/>
              </a:ext>
            </a:extLst>
          </p:cNvPr>
          <p:cNvSpPr txBox="1"/>
          <p:nvPr/>
        </p:nvSpPr>
        <p:spPr>
          <a:xfrm>
            <a:off x="6926580" y="902970"/>
            <a:ext cx="4441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highlight>
                  <a:srgbClr val="FFFF00"/>
                </a:highlight>
              </a:rPr>
              <a:t>Model Planting Design for Intercropping</a:t>
            </a:r>
          </a:p>
        </p:txBody>
      </p:sp>
    </p:spTree>
    <p:extLst>
      <p:ext uri="{BB962C8B-B14F-4D97-AF65-F5344CB8AC3E}">
        <p14:creationId xmlns:p14="http://schemas.microsoft.com/office/powerpoint/2010/main" val="44674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E166D-AD34-7997-A4B7-CE201ACA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" y="0"/>
            <a:ext cx="11391900" cy="6853686"/>
          </a:xfrm>
          <a:prstGeom prst="rect">
            <a:avLst/>
          </a:prstGeom>
        </p:spPr>
      </p:pic>
      <p:sp>
        <p:nvSpPr>
          <p:cNvPr id="194563" name="Rectangle 3">
            <a:extLst>
              <a:ext uri="{FF2B5EF4-FFF2-40B4-BE49-F238E27FC236}">
                <a16:creationId xmlns:a16="http://schemas.microsoft.com/office/drawing/2014/main" id="{184E3EDA-6F86-7A72-0489-8EE962E0A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47210" y="6183948"/>
            <a:ext cx="7608569" cy="6286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>
                <a:highlight>
                  <a:srgbClr val="FFFF00"/>
                </a:highlight>
              </a:rPr>
              <a:t>Arabica + </a:t>
            </a:r>
            <a:r>
              <a:rPr lang="en-US" sz="3200" dirty="0" err="1">
                <a:highlight>
                  <a:srgbClr val="FFFF00"/>
                </a:highlight>
              </a:rPr>
              <a:t>Pepper+Jackfruit+Arecanut</a:t>
            </a:r>
            <a:r>
              <a:rPr lang="en-US" sz="3200" dirty="0">
                <a:highlight>
                  <a:srgbClr val="FFFF00"/>
                </a:highlight>
              </a:rPr>
              <a:t> (India)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7A8AA-35A6-4267-C3F6-A34FF5E0F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09" y="0"/>
            <a:ext cx="9143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A1119-A185-35B4-E08E-8B2B1E48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670" y="5940902"/>
            <a:ext cx="8229600" cy="1325563"/>
          </a:xfrm>
        </p:spPr>
        <p:txBody>
          <a:bodyPr>
            <a:normAutofit/>
          </a:bodyPr>
          <a:lstStyle/>
          <a:p>
            <a:r>
              <a:rPr lang="en-IN" sz="2800" dirty="0" err="1">
                <a:highlight>
                  <a:srgbClr val="00FFFF"/>
                </a:highlight>
              </a:rPr>
              <a:t>Arabica+Banana+Orange+Pepper+Bee</a:t>
            </a:r>
            <a:r>
              <a:rPr lang="en-IN" sz="2800" dirty="0">
                <a:highlight>
                  <a:srgbClr val="00FFFF"/>
                </a:highlight>
              </a:rPr>
              <a:t> Keeping (India)</a:t>
            </a:r>
          </a:p>
        </p:txBody>
      </p:sp>
    </p:spTree>
    <p:extLst>
      <p:ext uri="{BB962C8B-B14F-4D97-AF65-F5344CB8AC3E}">
        <p14:creationId xmlns:p14="http://schemas.microsoft.com/office/powerpoint/2010/main" val="239589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96D49872-3086-3B49-0211-0124FE103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68253"/>
              </p:ext>
            </p:extLst>
          </p:nvPr>
        </p:nvGraphicFramePr>
        <p:xfrm>
          <a:off x="1403985" y="0"/>
          <a:ext cx="937259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053653" imgH="2973526" progId="Photoshop.Image.5">
                  <p:embed/>
                </p:oleObj>
              </mc:Choice>
              <mc:Fallback>
                <p:oleObj name="Image" r:id="rId2" imgW="4053653" imgH="2973526" progId="Photoshop.Image.5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96D49872-3086-3B49-0211-0124FE103E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985" y="0"/>
                        <a:ext cx="937259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BDF6BF-2813-FC14-3765-CF738C92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0" y="-319723"/>
            <a:ext cx="5802630" cy="1325563"/>
          </a:xfrm>
        </p:spPr>
        <p:txBody>
          <a:bodyPr>
            <a:normAutofit/>
          </a:bodyPr>
          <a:lstStyle/>
          <a:p>
            <a:r>
              <a:rPr lang="en-IN" sz="3600" dirty="0">
                <a:highlight>
                  <a:srgbClr val="00FFFF"/>
                </a:highlight>
              </a:rPr>
              <a:t>Arabica + Clove (India)</a:t>
            </a:r>
          </a:p>
        </p:txBody>
      </p:sp>
    </p:spTree>
    <p:extLst>
      <p:ext uri="{BB962C8B-B14F-4D97-AF65-F5344CB8AC3E}">
        <p14:creationId xmlns:p14="http://schemas.microsoft.com/office/powerpoint/2010/main" val="385105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Arabica+orange+Pepper">
            <a:extLst>
              <a:ext uri="{FF2B5EF4-FFF2-40B4-BE49-F238E27FC236}">
                <a16:creationId xmlns:a16="http://schemas.microsoft.com/office/drawing/2014/main" id="{7264FA53-E7A3-261A-84DA-CB86FF78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0"/>
            <a:ext cx="5151120" cy="687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C0AE6-0FC6-1610-4C59-809421CA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5532437"/>
            <a:ext cx="5257800" cy="1325563"/>
          </a:xfrm>
        </p:spPr>
        <p:txBody>
          <a:bodyPr>
            <a:normAutofit/>
          </a:bodyPr>
          <a:lstStyle/>
          <a:p>
            <a:r>
              <a:rPr lang="en-IN" sz="2800" dirty="0">
                <a:highlight>
                  <a:srgbClr val="FFFF00"/>
                </a:highlight>
              </a:rPr>
              <a:t>Arabica + Pepper + Orange (India)</a:t>
            </a:r>
          </a:p>
        </p:txBody>
      </p:sp>
      <p:pic>
        <p:nvPicPr>
          <p:cNvPr id="3" name="Picture 3" descr="Robusta estate-1">
            <a:extLst>
              <a:ext uri="{FF2B5EF4-FFF2-40B4-BE49-F238E27FC236}">
                <a16:creationId xmlns:a16="http://schemas.microsoft.com/office/drawing/2014/main" id="{F9E2C95C-7A7D-8370-11A8-92ADFF75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210" y="-21203"/>
            <a:ext cx="5151120" cy="68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45A13E-68CF-167D-5A56-9486CAB2E7CD}"/>
              </a:ext>
            </a:extLst>
          </p:cNvPr>
          <p:cNvSpPr txBox="1">
            <a:spLocks/>
          </p:cNvSpPr>
          <p:nvPr/>
        </p:nvSpPr>
        <p:spPr>
          <a:xfrm>
            <a:off x="7524750" y="5531485"/>
            <a:ext cx="49110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highlight>
                  <a:srgbClr val="FFFF00"/>
                </a:highlight>
              </a:rPr>
              <a:t>Robusta + Pepper (India)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7E5CA9-1B58-6A98-DC44-14C0C65D0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9" y="0"/>
            <a:ext cx="10284381" cy="685625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8C2732-C667-3910-899F-E4180EA3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690" y="5691505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dirty="0">
                <a:highlight>
                  <a:srgbClr val="FFFF00"/>
                </a:highlight>
              </a:rPr>
              <a:t>Robusta + </a:t>
            </a:r>
            <a:r>
              <a:rPr lang="en-IN" sz="3600" dirty="0" err="1">
                <a:highlight>
                  <a:srgbClr val="FFFF00"/>
                </a:highlight>
              </a:rPr>
              <a:t>Arecanut</a:t>
            </a:r>
            <a:r>
              <a:rPr lang="en-IN" sz="3600" dirty="0">
                <a:highlight>
                  <a:srgbClr val="FFFF00"/>
                </a:highlight>
              </a:rPr>
              <a:t> + Pepper (India)</a:t>
            </a:r>
          </a:p>
        </p:txBody>
      </p:sp>
    </p:spTree>
    <p:extLst>
      <p:ext uri="{BB962C8B-B14F-4D97-AF65-F5344CB8AC3E}">
        <p14:creationId xmlns:p14="http://schemas.microsoft.com/office/powerpoint/2010/main" val="3145690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92BC-4272-7804-B172-DCDA0623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8F410-D34F-4BC7-3A65-E39012843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During early years</a:t>
            </a:r>
          </a:p>
          <a:p>
            <a:pPr lvl="1"/>
            <a:r>
              <a:rPr lang="en-US" altLang="en-US" dirty="0"/>
              <a:t>Intercropping only in interspaces with clear gap of </a:t>
            </a:r>
            <a:r>
              <a:rPr lang="en-US" altLang="en-US" dirty="0" err="1"/>
              <a:t>atleast</a:t>
            </a:r>
            <a:r>
              <a:rPr lang="en-US" altLang="en-US" dirty="0"/>
              <a:t> 1 ft from base of coffee plants </a:t>
            </a:r>
          </a:p>
          <a:p>
            <a:pPr lvl="1"/>
            <a:r>
              <a:rPr lang="en-US" altLang="en-US" dirty="0"/>
              <a:t>Separate nutrition and plant protection measures to be undertaken</a:t>
            </a:r>
          </a:p>
          <a:p>
            <a:pPr lvl="1"/>
            <a:r>
              <a:rPr lang="en-US" altLang="en-US" dirty="0"/>
              <a:t>Avoid intercropping once coffee starts yielding</a:t>
            </a:r>
          </a:p>
          <a:p>
            <a:pPr marL="0" indent="0">
              <a:buNone/>
            </a:pPr>
            <a:r>
              <a:rPr lang="en-IN" dirty="0"/>
              <a:t>In Grown up Coffee</a:t>
            </a:r>
          </a:p>
          <a:p>
            <a:pPr lvl="1"/>
            <a:r>
              <a:rPr lang="en-US" dirty="0"/>
              <a:t>Maintain optimum planting density/ planting design</a:t>
            </a:r>
          </a:p>
          <a:p>
            <a:pPr lvl="1"/>
            <a:r>
              <a:rPr lang="en-US" dirty="0"/>
              <a:t>Separate nutrient and plant protection measures to be adopted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401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7F89-FD18-7F2A-A978-5DC92B1B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B80E5-9182-91BE-721C-67913326C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What is intercropping/ crop diversification</a:t>
            </a:r>
          </a:p>
          <a:p>
            <a:pPr lvl="1"/>
            <a:r>
              <a:rPr lang="en-IN" dirty="0"/>
              <a:t>Benefits of intercropping</a:t>
            </a:r>
          </a:p>
          <a:p>
            <a:pPr lvl="1"/>
            <a:r>
              <a:rPr lang="en-IN" dirty="0"/>
              <a:t>Criteria for intercropping</a:t>
            </a:r>
          </a:p>
          <a:p>
            <a:r>
              <a:rPr lang="en-IN" dirty="0"/>
              <a:t>Case studies on intercropping in coffee</a:t>
            </a:r>
          </a:p>
          <a:p>
            <a:r>
              <a:rPr lang="en-IN" dirty="0"/>
              <a:t>Intercropping methods</a:t>
            </a:r>
          </a:p>
          <a:p>
            <a:pPr lvl="1"/>
            <a:r>
              <a:rPr lang="en-IN" dirty="0"/>
              <a:t>In young coffee</a:t>
            </a:r>
          </a:p>
          <a:p>
            <a:pPr lvl="1"/>
            <a:r>
              <a:rPr lang="en-IN" dirty="0"/>
              <a:t>In established coffee</a:t>
            </a:r>
          </a:p>
          <a:p>
            <a:r>
              <a:rPr lang="en-IN" dirty="0"/>
              <a:t>Things to remember</a:t>
            </a:r>
          </a:p>
        </p:txBody>
      </p:sp>
    </p:spTree>
    <p:extLst>
      <p:ext uri="{BB962C8B-B14F-4D97-AF65-F5344CB8AC3E}">
        <p14:creationId xmlns:p14="http://schemas.microsoft.com/office/powerpoint/2010/main" val="2777543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19760C-B21A-1E58-A444-E4205C637161}"/>
              </a:ext>
            </a:extLst>
          </p:cNvPr>
          <p:cNvSpPr/>
          <p:nvPr/>
        </p:nvSpPr>
        <p:spPr>
          <a:xfrm>
            <a:off x="4207984" y="2967335"/>
            <a:ext cx="37760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</a:t>
            </a:r>
          </a:p>
          <a:p>
            <a:pPr algn="ctr"/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Terima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kasih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64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1AC39F-88A5-777B-6D8B-B1EFB4C3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Intercropping – definition, benefits &amp; criteria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C347C-F225-6B2A-43EC-F22330D24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371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1694-5889-EB06-2CC6-BA959EEE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Intercropping/ crop diversification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58EC-CCD6-06DC-F1E4-299639C1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Growing one or more compatible crops along with the main crop to obtain additional revenue</a:t>
            </a:r>
          </a:p>
          <a:p>
            <a:r>
              <a:rPr lang="en-IN" dirty="0"/>
              <a:t>The intercrops will have different growth characteristics like canopy height, canopy spread, root depth and root distribution</a:t>
            </a:r>
          </a:p>
          <a:p>
            <a:r>
              <a:rPr lang="en-IN" dirty="0"/>
              <a:t>Maximum utilization of natural resources</a:t>
            </a:r>
          </a:p>
          <a:p>
            <a:r>
              <a:rPr lang="en-IN" dirty="0"/>
              <a:t>Do not compete with the main crop (coffee)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430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48C7-5597-8035-3C3C-29FFBF35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Benefits of intercropping in coffee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C33E-B885-8FB7-C7AE-81DDCB121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Increases the overall productivity of the available land</a:t>
            </a:r>
          </a:p>
          <a:p>
            <a:r>
              <a:rPr lang="en-US" altLang="en-US" dirty="0"/>
              <a:t>Provides additional income in staggered manner throughout the year </a:t>
            </a:r>
          </a:p>
          <a:p>
            <a:r>
              <a:rPr lang="en-US" altLang="en-US" dirty="0"/>
              <a:t>Acts as an insurance against crop failures and low prices for coffee </a:t>
            </a:r>
          </a:p>
          <a:p>
            <a:r>
              <a:rPr lang="en-US" altLang="en-US" dirty="0"/>
              <a:t>Intercropped farms are more climate resilient compared to mono crop</a:t>
            </a:r>
          </a:p>
          <a:p>
            <a:r>
              <a:rPr lang="en-US" dirty="0"/>
              <a:t>Perennial fruit trees / spices grown as intercrops act as shade plants, reduce the risk of  erosion and improve the soil health</a:t>
            </a:r>
          </a:p>
          <a:p>
            <a:r>
              <a:rPr lang="en-US" dirty="0"/>
              <a:t>Provide healthy food to farming families</a:t>
            </a:r>
          </a:p>
          <a:p>
            <a:r>
              <a:rPr lang="en-US" dirty="0"/>
              <a:t>Provide regular employment throughout the year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35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A621502C-D272-06BA-DCA7-0AF32501D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Criteria for intercropping in coffee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4C77B56-2931-E932-3C48-10D527F05D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Effective utilization of inter-row space in coffee plantation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Intercrops should have different growth characteristics, so that they do not compete with coffee for light, nutrients and water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Maintain optimum plant population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Adopt separate management practices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They should not </a:t>
            </a:r>
            <a:r>
              <a:rPr lang="en-US" altLang="en-US" dirty="0" err="1"/>
              <a:t>harbour</a:t>
            </a:r>
            <a:r>
              <a:rPr lang="en-US" altLang="en-US" dirty="0"/>
              <a:t> pests and diseases of coffee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4FF547-8B42-6324-BB46-F98699766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Case studies on Intercropping - India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FB523E-764D-F060-72C0-968DF9F01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01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A098A5-7771-0C6A-14F3-D1A3E16A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>
            <a:normAutofit/>
          </a:bodyPr>
          <a:lstStyle/>
          <a:p>
            <a:r>
              <a:rPr lang="en-IN" sz="3600" dirty="0"/>
              <a:t>% share of intercrops in total income of Arabica holdings</a:t>
            </a: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96D839EC-5CAE-7FC2-0988-51D7A290C1A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883807"/>
              </p:ext>
            </p:extLst>
          </p:nvPr>
        </p:nvGraphicFramePr>
        <p:xfrm>
          <a:off x="2354581" y="1165860"/>
          <a:ext cx="8031918" cy="52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2438400" imgH="1600200" progId="Excel.Chart.8">
                  <p:embed/>
                </p:oleObj>
              </mc:Choice>
              <mc:Fallback>
                <p:oleObj name="Chart" r:id="rId3" imgW="2438400" imgH="1600200" progId="Excel.Chart.8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96D839EC-5CAE-7FC2-0988-51D7A290C1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581" y="1165860"/>
                        <a:ext cx="8031918" cy="5270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1330E1-773E-8BDE-97EE-EB1F7F53BBC8}"/>
              </a:ext>
            </a:extLst>
          </p:cNvPr>
          <p:cNvSpPr txBox="1"/>
          <p:nvPr/>
        </p:nvSpPr>
        <p:spPr>
          <a:xfrm>
            <a:off x="1988820" y="6436807"/>
            <a:ext cx="316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Courtesy: Coffee Board of India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6B8BD9-DDAA-2C82-5CD6-4F36BAEFC373}"/>
              </a:ext>
            </a:extLst>
          </p:cNvPr>
          <p:cNvSpPr txBox="1"/>
          <p:nvPr/>
        </p:nvSpPr>
        <p:spPr>
          <a:xfrm>
            <a:off x="5911269" y="6413947"/>
            <a:ext cx="566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Others: Mandarin Orange, Banana, Avocado, </a:t>
            </a:r>
            <a:r>
              <a:rPr lang="en-IN" dirty="0" err="1">
                <a:highlight>
                  <a:srgbClr val="FFFF00"/>
                </a:highlight>
              </a:rPr>
              <a:t>Arecanut</a:t>
            </a:r>
            <a:r>
              <a:rPr lang="en-IN" dirty="0">
                <a:highlight>
                  <a:srgbClr val="FFFF00"/>
                </a:highlight>
              </a:rPr>
              <a:t> etc.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>
            <a:extLst>
              <a:ext uri="{FF2B5EF4-FFF2-40B4-BE49-F238E27FC236}">
                <a16:creationId xmlns:a16="http://schemas.microsoft.com/office/drawing/2014/main" id="{604FE78B-90F3-5D0B-F606-95E427A0F26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787854"/>
              </p:ext>
            </p:extLst>
          </p:nvPr>
        </p:nvGraphicFramePr>
        <p:xfrm>
          <a:off x="1881189" y="1081287"/>
          <a:ext cx="7514271" cy="506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2628974" imgH="1771650" progId="Excel.Chart.8">
                  <p:embed/>
                </p:oleObj>
              </mc:Choice>
              <mc:Fallback>
                <p:oleObj name="Chart" r:id="rId3" imgW="2628974" imgH="1771650" progId="Excel.Chart.8">
                  <p:embed/>
                  <p:pic>
                    <p:nvPicPr>
                      <p:cNvPr id="10242" name="Object 3">
                        <a:extLst>
                          <a:ext uri="{FF2B5EF4-FFF2-40B4-BE49-F238E27FC236}">
                            <a16:creationId xmlns:a16="http://schemas.microsoft.com/office/drawing/2014/main" id="{604FE78B-90F3-5D0B-F606-95E427A0F2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1081287"/>
                        <a:ext cx="7514271" cy="5064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D141606-3576-7814-267F-E132DAD6D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dirty="0"/>
              <a:t>% share of intercrops in total income of Robusta holdings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9AA21-1BFE-BED4-C830-16D8503A4CA5}"/>
              </a:ext>
            </a:extLst>
          </p:cNvPr>
          <p:cNvSpPr txBox="1"/>
          <p:nvPr/>
        </p:nvSpPr>
        <p:spPr>
          <a:xfrm>
            <a:off x="2045970" y="6149340"/>
            <a:ext cx="291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Source: Coffee Board of India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F1F0F7-C377-7AF3-171A-6388824338F2}"/>
              </a:ext>
            </a:extLst>
          </p:cNvPr>
          <p:cNvSpPr txBox="1"/>
          <p:nvPr/>
        </p:nvSpPr>
        <p:spPr>
          <a:xfrm>
            <a:off x="5911269" y="6105337"/>
            <a:ext cx="178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Others: </a:t>
            </a:r>
            <a:r>
              <a:rPr lang="en-IN" dirty="0" err="1">
                <a:highlight>
                  <a:srgbClr val="FFFF00"/>
                </a:highlight>
              </a:rPr>
              <a:t>Arecanut</a:t>
            </a:r>
            <a:endParaRPr lang="en-IN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1484</Words>
  <Application>Microsoft Office PowerPoint</Application>
  <PresentationFormat>Widescreen</PresentationFormat>
  <Paragraphs>452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Chart</vt:lpstr>
      <vt:lpstr>Image</vt:lpstr>
      <vt:lpstr>Intercropping in Coffee Plantations</vt:lpstr>
      <vt:lpstr>Contents</vt:lpstr>
      <vt:lpstr>Intercropping – definition, benefits &amp; criteria</vt:lpstr>
      <vt:lpstr>Intercropping/ crop diversification</vt:lpstr>
      <vt:lpstr>Benefits of intercropping in coffee</vt:lpstr>
      <vt:lpstr>Criteria for intercropping in coffee</vt:lpstr>
      <vt:lpstr>Case studies on Intercropping - India</vt:lpstr>
      <vt:lpstr>% share of intercrops in total income of Arabica holdings</vt:lpstr>
      <vt:lpstr>% share of intercrops in total income of Robusta holdings</vt:lpstr>
      <vt:lpstr>Intercropping in Young Coffee</vt:lpstr>
      <vt:lpstr>PowerPoint Presentation</vt:lpstr>
      <vt:lpstr>Intercropping in grown up coffee</vt:lpstr>
      <vt:lpstr>PowerPoint Presentation</vt:lpstr>
      <vt:lpstr>Arabica + Pepper+Jackfruit+Arecanut (India)</vt:lpstr>
      <vt:lpstr>Arabica+Banana+Orange+Pepper+Bee Keeping (India)</vt:lpstr>
      <vt:lpstr>Arabica + Clove (India)</vt:lpstr>
      <vt:lpstr>Arabica + Pepper + Orange (India)</vt:lpstr>
      <vt:lpstr>Robusta + Arecanut + Pepper (India)</vt:lpstr>
      <vt:lpstr>Things to remember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raghuram y</dc:creator>
  <cp:lastModifiedBy>raghuram y</cp:lastModifiedBy>
  <cp:revision>1</cp:revision>
  <dcterms:created xsi:type="dcterms:W3CDTF">2024-11-29T07:37:25Z</dcterms:created>
  <dcterms:modified xsi:type="dcterms:W3CDTF">2024-12-30T05:45:32Z</dcterms:modified>
</cp:coreProperties>
</file>